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CF46D3-9897-4CA7-B24D-4A4DC9DC5D52}" type="datetimeFigureOut">
              <a:rPr lang="ko-KR" altLang="en-US" smtClean="0"/>
              <a:pPr/>
              <a:t>2010-05-03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C97775-61BB-4E72-AC82-56A000FB2C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4800" dirty="0" smtClean="0"/>
              <a:t>20103112 SUK KI KIM</a:t>
            </a:r>
            <a:endParaRPr lang="ko-KR" altLang="en-US" sz="4800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8229600" cy="1470025"/>
          </a:xfrm>
        </p:spPr>
        <p:txBody>
          <a:bodyPr/>
          <a:lstStyle/>
          <a:p>
            <a:r>
              <a:rPr altLang="ko-KR" smtClean="0"/>
              <a:t>New architecture for enhanced security system in linux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</a:t>
            </a:r>
            <a:endParaRPr lang="ko-KR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739324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7358114" cy="2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8000" smtClean="0"/>
              <a:t>Q&amp;A</a:t>
            </a:r>
            <a:endParaRPr lang="ko-KR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1. Introduction</a:t>
            </a:r>
          </a:p>
          <a:p>
            <a:r>
              <a:rPr lang="en-US" altLang="ko-KR" dirty="0" smtClean="0"/>
              <a:t>2. Basic Idea</a:t>
            </a:r>
          </a:p>
          <a:p>
            <a:r>
              <a:rPr lang="en-US" altLang="ko-KR" dirty="0" smtClean="0"/>
              <a:t>3. New architecture</a:t>
            </a:r>
          </a:p>
          <a:p>
            <a:r>
              <a:rPr lang="en-US" altLang="ko-KR" dirty="0" smtClean="0"/>
              <a:t>4. </a:t>
            </a:r>
            <a:r>
              <a:rPr lang="en-US" altLang="ko-KR" dirty="0" smtClean="0"/>
              <a:t>Demo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200" dirty="0" smtClean="0">
                <a:ea typeface="Arial Unicode MS" pitchFamily="50" charset="-127"/>
                <a:cs typeface="Arial Unicode MS" pitchFamily="50" charset="-127"/>
              </a:rPr>
              <a:t>Current Linux system has two security methods</a:t>
            </a:r>
          </a:p>
          <a:p>
            <a:pPr lvl="1"/>
            <a:r>
              <a:rPr lang="en-US" altLang="ko-KR" sz="2800" dirty="0" smtClean="0">
                <a:ea typeface="Arial Unicode MS" pitchFamily="50" charset="-127"/>
                <a:cs typeface="Arial Unicode MS" pitchFamily="50" charset="-127"/>
              </a:rPr>
              <a:t>Password security</a:t>
            </a:r>
          </a:p>
          <a:p>
            <a:pPr lvl="2"/>
            <a:r>
              <a:rPr lang="en-US" altLang="ko-KR" sz="2400" dirty="0" smtClean="0">
                <a:ea typeface="Arial Unicode MS" pitchFamily="50" charset="-127"/>
                <a:cs typeface="Arial Unicode MS" pitchFamily="50" charset="-127"/>
              </a:rPr>
              <a:t>When we log into the system.	</a:t>
            </a:r>
          </a:p>
          <a:p>
            <a:pPr lvl="1"/>
            <a:r>
              <a:rPr lang="en-US" altLang="ko-KR" sz="2800" dirty="0" smtClean="0">
                <a:ea typeface="Arial Unicode MS" pitchFamily="50" charset="-127"/>
                <a:cs typeface="Arial Unicode MS" pitchFamily="50" charset="-127"/>
              </a:rPr>
              <a:t>File permission</a:t>
            </a:r>
          </a:p>
          <a:p>
            <a:pPr lvl="2"/>
            <a:r>
              <a:rPr lang="en-US" altLang="ko-KR" sz="2400" dirty="0" smtClean="0">
                <a:ea typeface="Arial Unicode MS" pitchFamily="50" charset="-127"/>
                <a:cs typeface="Arial Unicode MS" pitchFamily="50" charset="-127"/>
              </a:rPr>
              <a:t>Access rights to specific users and group users.</a:t>
            </a:r>
          </a:p>
          <a:p>
            <a:pPr lvl="2"/>
            <a:r>
              <a:rPr lang="en-US" altLang="ko-KR" sz="2400" dirty="0" smtClean="0">
                <a:ea typeface="Arial Unicode MS" pitchFamily="50" charset="-127"/>
                <a:cs typeface="Arial Unicode MS" pitchFamily="50" charset="-127"/>
              </a:rPr>
              <a:t>The read permission</a:t>
            </a:r>
          </a:p>
          <a:p>
            <a:pPr lvl="2"/>
            <a:r>
              <a:rPr lang="en-US" altLang="ko-KR" sz="2400" dirty="0" smtClean="0">
                <a:ea typeface="Arial Unicode MS" pitchFamily="50" charset="-127"/>
                <a:cs typeface="Arial Unicode MS" pitchFamily="50" charset="-127"/>
              </a:rPr>
              <a:t>The write permission</a:t>
            </a:r>
          </a:p>
          <a:p>
            <a:pPr lvl="2"/>
            <a:r>
              <a:rPr lang="en-US" altLang="ko-KR" sz="2400" dirty="0" smtClean="0">
                <a:ea typeface="Arial Unicode MS" pitchFamily="50" charset="-127"/>
                <a:cs typeface="Arial Unicode MS" pitchFamily="50" charset="-127"/>
              </a:rPr>
              <a:t>The execute permission</a:t>
            </a:r>
          </a:p>
          <a:p>
            <a:endParaRPr lang="en-US" altLang="ko-KR" dirty="0" smtClean="0"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sz="3600" dirty="0" smtClean="0"/>
              <a:t>Raised question</a:t>
            </a:r>
          </a:p>
          <a:p>
            <a:pPr lvl="1"/>
            <a:r>
              <a:rPr lang="en-US" altLang="ko-KR" sz="2800" dirty="0" smtClean="0"/>
              <a:t>Are really trusted root user?</a:t>
            </a:r>
          </a:p>
          <a:p>
            <a:pPr lvl="1"/>
            <a:r>
              <a:rPr lang="en-US" altLang="ko-KR" sz="2800" dirty="0" smtClean="0"/>
              <a:t>If hacker get root account?</a:t>
            </a:r>
          </a:p>
          <a:p>
            <a:pPr lvl="1"/>
            <a:r>
              <a:rPr lang="en-US" altLang="ko-KR" sz="2800" dirty="0" smtClean="0"/>
              <a:t>If  hacker get my account? </a:t>
            </a:r>
          </a:p>
          <a:p>
            <a:pPr lvl="2"/>
            <a:r>
              <a:rPr lang="en-US" altLang="ko-KR" sz="2400" dirty="0" smtClean="0"/>
              <a:t>Is there any method to protect my own data from hacker?</a:t>
            </a:r>
          </a:p>
          <a:p>
            <a:pPr lvl="1"/>
            <a:r>
              <a:rPr lang="en-US" altLang="ko-KR" sz="2800" dirty="0" smtClean="0"/>
              <a:t>I want to share my account with my friend. But I don’t want to share my own data. Is there any method to support this?</a:t>
            </a:r>
          </a:p>
          <a:p>
            <a:r>
              <a:rPr lang="en-US" altLang="ko-KR" sz="2800" dirty="0" smtClean="0"/>
              <a:t>I suggest a new architecture to solve the raised question.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Idea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atinLnBrk="0"/>
            <a:r>
              <a:rPr lang="en-US" dirty="0" smtClean="0"/>
              <a:t>Assume that directory ABCD  has password which is </a:t>
            </a:r>
            <a:r>
              <a:rPr lang="en-US" dirty="0" err="1" smtClean="0"/>
              <a:t>abcdefg</a:t>
            </a:r>
            <a:endParaRPr lang="en-US" dirty="0" smtClean="0"/>
          </a:p>
          <a:p>
            <a:pPr latinLnBrk="0"/>
            <a:endParaRPr lang="en-US" dirty="0" smtClean="0"/>
          </a:p>
          <a:p>
            <a:pPr latinLnBrk="0"/>
            <a:r>
              <a:rPr lang="en-US" dirty="0" smtClean="0"/>
              <a:t>Ksk3@/TEST# CD ABCD</a:t>
            </a:r>
            <a:endParaRPr lang="ko-KR" altLang="en-US" dirty="0" smtClean="0"/>
          </a:p>
          <a:p>
            <a:pPr latinLnBrk="0"/>
            <a:r>
              <a:rPr lang="en-US" dirty="0" smtClean="0"/>
              <a:t>Enter Password : </a:t>
            </a:r>
            <a:r>
              <a:rPr lang="en-US" dirty="0" err="1" smtClean="0"/>
              <a:t>abcd</a:t>
            </a:r>
            <a:endParaRPr lang="ko-KR" altLang="en-US" dirty="0" smtClean="0"/>
          </a:p>
          <a:p>
            <a:pPr latinLnBrk="0"/>
            <a:r>
              <a:rPr lang="en-US" dirty="0" smtClean="0"/>
              <a:t>Password is wrong.</a:t>
            </a:r>
            <a:endParaRPr lang="ko-KR" altLang="en-US" dirty="0" smtClean="0"/>
          </a:p>
          <a:p>
            <a:pPr latinLnBrk="0"/>
            <a:r>
              <a:rPr lang="en-US" dirty="0" smtClean="0"/>
              <a:t>You are not allowed to enter.</a:t>
            </a:r>
            <a:endParaRPr lang="ko-KR" altLang="en-US" dirty="0" smtClean="0"/>
          </a:p>
          <a:p>
            <a:pPr latinLnBrk="0"/>
            <a:r>
              <a:rPr lang="en-US" dirty="0" smtClean="0"/>
              <a:t>Ksk3@/TEST#</a:t>
            </a:r>
            <a:endParaRPr lang="ko-KR" altLang="en-US" dirty="0" smtClean="0"/>
          </a:p>
          <a:p>
            <a:pPr latinLnBrk="0"/>
            <a:r>
              <a:rPr lang="en-US" dirty="0" smtClean="0"/>
              <a:t> </a:t>
            </a:r>
            <a:endParaRPr lang="ko-KR" altLang="en-US" dirty="0" smtClean="0"/>
          </a:p>
          <a:p>
            <a:pPr latinLnBrk="0"/>
            <a:r>
              <a:rPr lang="en-US" dirty="0" smtClean="0"/>
              <a:t>Ksk3@/TEST# CD ABCD</a:t>
            </a:r>
            <a:endParaRPr lang="ko-KR" altLang="en-US" dirty="0" smtClean="0"/>
          </a:p>
          <a:p>
            <a:pPr latinLnBrk="0"/>
            <a:r>
              <a:rPr lang="en-US" dirty="0" smtClean="0"/>
              <a:t>Enter Password : </a:t>
            </a:r>
            <a:r>
              <a:rPr lang="en-US" dirty="0" err="1" smtClean="0"/>
              <a:t>abcdefg</a:t>
            </a:r>
            <a:endParaRPr lang="ko-KR" altLang="en-US" dirty="0" smtClean="0"/>
          </a:p>
          <a:p>
            <a:pPr latinLnBrk="0"/>
            <a:r>
              <a:rPr lang="en-US" dirty="0" smtClean="0"/>
              <a:t>Ksk3@/TEST/ABCD#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Idea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380953" cy="13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00438"/>
            <a:ext cx="75009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New architecture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657039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architecture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45463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312</TotalTime>
  <Words>160</Words>
  <Application>Microsoft Office PowerPoint</Application>
  <PresentationFormat>화면 슬라이드 쇼(4:3)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균형</vt:lpstr>
      <vt:lpstr>New architecture for enhanced security system in linux</vt:lpstr>
      <vt:lpstr>Contents</vt:lpstr>
      <vt:lpstr>Introduction</vt:lpstr>
      <vt:lpstr>Introduction</vt:lpstr>
      <vt:lpstr>Basic Idea</vt:lpstr>
      <vt:lpstr>Basic Idea</vt:lpstr>
      <vt:lpstr>New architecture</vt:lpstr>
      <vt:lpstr>New architecture</vt:lpstr>
      <vt:lpstr>슬라이드 9</vt:lpstr>
      <vt:lpstr>Demo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security system in linux</dc:title>
  <dc:creator>KSK</dc:creator>
  <cp:lastModifiedBy>KSK</cp:lastModifiedBy>
  <cp:revision>45</cp:revision>
  <dcterms:created xsi:type="dcterms:W3CDTF">2010-04-28T16:13:55Z</dcterms:created>
  <dcterms:modified xsi:type="dcterms:W3CDTF">2010-05-03T10:15:49Z</dcterms:modified>
</cp:coreProperties>
</file>