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</p:sldMasterIdLst>
  <p:notesMasterIdLst>
    <p:notesMasterId r:id="rId22"/>
  </p:notesMasterIdLst>
  <p:handoutMasterIdLst>
    <p:handoutMasterId r:id="rId23"/>
  </p:handoutMasterIdLst>
  <p:sldIdLst>
    <p:sldId id="265" r:id="rId3"/>
    <p:sldId id="285" r:id="rId4"/>
    <p:sldId id="325" r:id="rId5"/>
    <p:sldId id="309" r:id="rId6"/>
    <p:sldId id="326" r:id="rId7"/>
    <p:sldId id="267" r:id="rId8"/>
    <p:sldId id="308" r:id="rId9"/>
    <p:sldId id="311" r:id="rId10"/>
    <p:sldId id="312" r:id="rId11"/>
    <p:sldId id="314" r:id="rId12"/>
    <p:sldId id="315" r:id="rId13"/>
    <p:sldId id="319" r:id="rId14"/>
    <p:sldId id="327" r:id="rId15"/>
    <p:sldId id="321" r:id="rId16"/>
    <p:sldId id="322" r:id="rId17"/>
    <p:sldId id="323" r:id="rId18"/>
    <p:sldId id="328" r:id="rId19"/>
    <p:sldId id="324" r:id="rId20"/>
    <p:sldId id="306" r:id="rId21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5pPr>
    <a:lvl6pPr marL="2286000" algn="l" defTabSz="914400" rtl="0" eaLnBrk="1" latinLnBrk="1" hangingPunct="1">
      <a:defRPr kumimoji="1" sz="32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6pPr>
    <a:lvl7pPr marL="2743200" algn="l" defTabSz="914400" rtl="0" eaLnBrk="1" latinLnBrk="1" hangingPunct="1">
      <a:defRPr kumimoji="1" sz="32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7pPr>
    <a:lvl8pPr marL="3200400" algn="l" defTabSz="914400" rtl="0" eaLnBrk="1" latinLnBrk="1" hangingPunct="1">
      <a:defRPr kumimoji="1" sz="32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8pPr>
    <a:lvl9pPr marL="3657600" algn="l" defTabSz="914400" rtl="0" eaLnBrk="1" latinLnBrk="1" hangingPunct="1">
      <a:defRPr kumimoji="1" sz="3200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  <a:srgbClr val="6A0000"/>
    <a:srgbClr val="FAE632"/>
    <a:srgbClr val="000032"/>
    <a:srgbClr val="00FF00"/>
    <a:srgbClr val="FF0000"/>
    <a:srgbClr val="FFFF32"/>
    <a:srgbClr val="966432"/>
    <a:srgbClr val="006400"/>
    <a:srgbClr val="96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309" autoAdjust="0"/>
    <p:restoredTop sz="75025" autoAdjust="0"/>
  </p:normalViewPr>
  <p:slideViewPr>
    <p:cSldViewPr>
      <p:cViewPr varScale="1">
        <p:scale>
          <a:sx n="99" d="100"/>
          <a:sy n="99" d="100"/>
        </p:scale>
        <p:origin x="-19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8" rIns="92737" bIns="46368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effectLst/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8" rIns="92737" bIns="46368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effectLst/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7"/>
            <a:ext cx="2946400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8" rIns="92737" bIns="46368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effectLst/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0307"/>
            <a:ext cx="2946400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8" rIns="92737" bIns="46368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effectLst/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254E4E61-9E94-4DB0-8A07-DD82EA84244D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8" rIns="92737" bIns="46368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effectLst/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8" rIns="92737" bIns="46368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effectLst/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355"/>
            <a:ext cx="498475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8" rIns="92737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7"/>
            <a:ext cx="2946400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8" rIns="92737" bIns="46368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effectLst/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0307"/>
            <a:ext cx="2946400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7" tIns="46368" rIns="92737" bIns="46368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effectLst/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EECE0E23-36BC-404D-AD0B-B98868379E3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E9B63-E4C0-42E8-B216-EE44E28B822A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153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z="1000" baseline="0" dirty="0" smtClean="0">
              <a:latin typeface="Microsoft Sans Serif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E0E23-36BC-404D-AD0B-B98868379E35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E0E23-36BC-404D-AD0B-B98868379E35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E0E23-36BC-404D-AD0B-B98868379E35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E0E23-36BC-404D-AD0B-B98868379E35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E0E23-36BC-404D-AD0B-B98868379E35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E0E23-36BC-404D-AD0B-B98868379E35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E0E23-36BC-404D-AD0B-B98868379E35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E0E23-36BC-404D-AD0B-B98868379E35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E0E23-36BC-404D-AD0B-B98868379E35}" type="slidenum">
              <a:rPr lang="en-US" altLang="ko-KR" smtClean="0"/>
              <a:pPr>
                <a:defRPr/>
              </a:pPr>
              <a:t>18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E0E23-36BC-404D-AD0B-B98868379E35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E0E23-36BC-404D-AD0B-B98868379E35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E0E23-36BC-404D-AD0B-B98868379E35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E0E23-36BC-404D-AD0B-B98868379E35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E0E23-36BC-404D-AD0B-B98868379E35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E0E23-36BC-404D-AD0B-B98868379E35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E0E23-36BC-404D-AD0B-B98868379E35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E0E23-36BC-404D-AD0B-B98868379E35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‹#›</a:t>
            </a:fld>
            <a:r>
              <a:rPr lang="en-US" altLang="ko-KR" dirty="0" smtClean="0"/>
              <a:t>/23-</a:t>
            </a:r>
            <a:endParaRPr lang="en-US" altLang="ko-K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-</a:t>
            </a:r>
            <a:fld id="{637E415A-F790-4C59-BB02-28C36BCAFD64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-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96075" y="333375"/>
            <a:ext cx="2078038" cy="63722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86475" cy="63722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-</a:t>
            </a:r>
            <a:fld id="{2CF60B6C-4557-4FA9-A647-29680213DFAF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-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305800" cy="6762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76700" cy="5638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076700" cy="5638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-</a:t>
            </a:r>
            <a:fld id="{9BF9BBBD-36E3-48EC-A789-A13BABEC07C0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58148" y="115888"/>
            <a:ext cx="1177902" cy="3603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‹#›</a:t>
            </a:fld>
            <a:r>
              <a:rPr lang="en-US" altLang="ko-KR" dirty="0" smtClean="0"/>
              <a:t>/23-</a:t>
            </a:r>
            <a:endParaRPr lang="en-US" altLang="ko-K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-</a:t>
            </a:r>
            <a:fld id="{1D3FFA71-A886-4A13-ADE5-DAD26680B39F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-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-</a:t>
            </a:r>
            <a:fld id="{9C1A24F4-F355-4C2D-BB71-0B541623772D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-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76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076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-</a:t>
            </a:r>
            <a:fld id="{034EE061-526F-4833-9390-0BD885082EE5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-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-</a:t>
            </a:r>
            <a:fld id="{06C72913-3F10-4D93-989E-1EFFA62AC895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-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-</a:t>
            </a:r>
            <a:fld id="{B454A8BC-38A1-4329-A6C0-0713C75E2059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-</a:t>
            </a:r>
            <a:fld id="{D841B6F6-B7AE-4096-98DB-FFC501119B5D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-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8736"/>
            <a:ext cx="8305800" cy="4857784"/>
          </a:xfrm>
        </p:spPr>
        <p:txBody>
          <a:bodyPr/>
          <a:lstStyle>
            <a:lvl1pPr>
              <a:buFontTx/>
              <a:buBlip>
                <a:blip r:embed="rId2"/>
              </a:buBlip>
              <a:defRPr sz="2800" b="1">
                <a:latin typeface="+mn-lt"/>
                <a:cs typeface="Times New Roman" pitchFamily="18" charset="0"/>
              </a:defRPr>
            </a:lvl1pPr>
            <a:lvl2pPr>
              <a:buFont typeface="Wingdings" pitchFamily="2" charset="2"/>
              <a:buChar char="§"/>
              <a:defRPr sz="2400">
                <a:latin typeface="+mn-lt"/>
                <a:cs typeface="Times New Roman" pitchFamily="18" charset="0"/>
              </a:defRPr>
            </a:lvl2pPr>
            <a:lvl3pPr>
              <a:buFont typeface="Arial" pitchFamily="34" charset="0"/>
              <a:buChar char="•"/>
              <a:defRPr sz="2000">
                <a:latin typeface="+mn-lt"/>
                <a:cs typeface="Times New Roman" pitchFamily="18" charset="0"/>
              </a:defRPr>
            </a:lvl3pPr>
            <a:lvl4pPr>
              <a:defRPr>
                <a:latin typeface="+mn-lt"/>
                <a:cs typeface="Times New Roman" pitchFamily="18" charset="0"/>
              </a:defRPr>
            </a:lvl4pPr>
            <a:lvl5pPr>
              <a:defRPr>
                <a:latin typeface="+mn-lt"/>
                <a:cs typeface="Times New Roman" pitchFamily="18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29586" y="115888"/>
            <a:ext cx="1106464" cy="360362"/>
          </a:xfrm>
          <a:ln/>
        </p:spPr>
        <p:txBody>
          <a:bodyPr/>
          <a:lstStyle>
            <a:lvl1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‹#›</a:t>
            </a:fld>
            <a:r>
              <a:rPr lang="en-US" altLang="ko-KR" dirty="0" smtClean="0"/>
              <a:t>/23-</a:t>
            </a:r>
          </a:p>
          <a:p>
            <a:pPr>
              <a:defRPr/>
            </a:pPr>
            <a:endParaRPr lang="en-US" altLang="ko-K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-</a:t>
            </a:r>
            <a:fld id="{F42EC377-8478-4646-8355-EC919C2FDA1C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-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-</a:t>
            </a:r>
            <a:fld id="{3B0CEA2A-CDC5-4FE4-A9D6-0A5405DD5BD6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-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-</a:t>
            </a:r>
            <a:fld id="{76A8A527-8CC7-4B93-98DC-C92E1B30E18E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-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64008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64008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-</a:t>
            </a:r>
            <a:fld id="{C36D360D-41A7-47D7-9947-4449084D8D8E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-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‹#›</a:t>
            </a:fld>
            <a:r>
              <a:rPr lang="en-US" altLang="ko-KR" dirty="0" smtClean="0"/>
              <a:t>/23-</a:t>
            </a:r>
          </a:p>
          <a:p>
            <a:pPr>
              <a:defRPr/>
            </a:pPr>
            <a:endParaRPr lang="en-US" altLang="ko-K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76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076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-</a:t>
            </a:r>
            <a:fld id="{6E6F2FC0-A8A2-4881-B541-8D9AF5BB3957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-</a:t>
            </a:r>
            <a:fld id="{A86F2E63-2B10-41C3-B000-24F44482D1CC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-</a:t>
            </a:r>
            <a:fld id="{68E6CFD0-B389-4D21-A475-FD3EF87CF4ED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-</a:t>
            </a:r>
            <a:fld id="{1D80BDD8-8E6D-40B1-BBDB-049525C21978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-</a:t>
            </a:r>
            <a:fld id="{C8B531E6-8C7E-4B38-B79A-692AAC024135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-</a:t>
            </a:r>
            <a:fld id="{2C9A7135-0AA6-422D-AE95-1232DAF660BA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305800" cy="676275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EAEAEA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305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 셋째 수준</a:t>
            </a:r>
          </a:p>
          <a:p>
            <a:pPr lvl="3"/>
            <a:r>
              <a:rPr lang="ko-KR" altLang="en-US" smtClean="0"/>
              <a:t>넷째 수준</a:t>
            </a:r>
          </a:p>
        </p:txBody>
      </p:sp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7354888" y="6353175"/>
          <a:ext cx="1538287" cy="460375"/>
        </p:xfrm>
        <a:graphic>
          <a:graphicData uri="http://schemas.openxmlformats.org/presentationml/2006/ole">
            <p:oleObj spid="_x0000_s1027" name="Image" r:id="rId15" imgW="8584127" imgH="2577778" progId="">
              <p:embed/>
            </p:oleObj>
          </a:graphicData>
        </a:graphic>
      </p:graphicFrame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2462" y="115888"/>
            <a:ext cx="9635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‹#›</a:t>
            </a:fld>
            <a:r>
              <a:rPr lang="en-US" altLang="ko-KR" dirty="0" smtClean="0"/>
              <a:t>/23-</a:t>
            </a:r>
            <a:endParaRPr lang="en-US" altLang="ko-KR" dirty="0"/>
          </a:p>
        </p:txBody>
      </p:sp>
      <p:pic>
        <p:nvPicPr>
          <p:cNvPr id="7" name="그림 6" descr="KAIST_1.gif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305550"/>
            <a:ext cx="31527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휴먼엑스포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휴먼엑스포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휴먼엑스포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휴먼엑스포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휴먼엑스포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휴먼엑스포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휴먼엑스포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휴먼엑스포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charset="-127"/>
          <a:ea typeface="굴림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charset="-127"/>
          <a:ea typeface="굴림" charset="-127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charset="-127"/>
          <a:ea typeface="굴림" charset="-127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charset="-127"/>
          <a:ea typeface="굴림" charset="-127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charset="-127"/>
          <a:ea typeface="굴림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67627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305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 셋째 수준</a:t>
            </a:r>
          </a:p>
          <a:p>
            <a:pPr lvl="3"/>
            <a:r>
              <a:rPr lang="ko-KR" altLang="en-US" smtClean="0"/>
              <a:t>넷째 수준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50825" y="6353175"/>
          <a:ext cx="2741613" cy="460375"/>
        </p:xfrm>
        <a:graphic>
          <a:graphicData uri="http://schemas.openxmlformats.org/presentationml/2006/ole">
            <p:oleObj spid="_x0000_s2050" name="Image" r:id="rId14" imgW="8723810" imgH="1460317" progId="">
              <p:embed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7354888" y="6353175"/>
          <a:ext cx="1538287" cy="460375"/>
        </p:xfrm>
        <a:graphic>
          <a:graphicData uri="http://schemas.openxmlformats.org/presentationml/2006/ole">
            <p:oleObj spid="_x0000_s2051" name="Image" r:id="rId15" imgW="8584127" imgH="2577778" progId="">
              <p:embed/>
            </p:oleObj>
          </a:graphicData>
        </a:graphic>
      </p:graphicFrame>
      <p:sp>
        <p:nvSpPr>
          <p:cNvPr id="561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115888"/>
            <a:ext cx="6477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/>
              <a:t>-</a:t>
            </a:r>
            <a:fld id="{9D4D5810-BFC4-424D-B89F-5A141B05E9FE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3333FF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3333FF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3333FF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3333FF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3333FF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3333FF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3333FF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3333FF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ea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ea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ea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ea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ea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84213" y="476250"/>
            <a:ext cx="7775575" cy="2305050"/>
          </a:xfrm>
          <a:prstGeom prst="roundRect">
            <a:avLst>
              <a:gd name="adj" fmla="val 11338"/>
            </a:avLst>
          </a:prstGeom>
          <a:solidFill>
            <a:srgbClr val="333399"/>
          </a:solidFill>
          <a:ln w="9525" algn="ctr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8000" rIns="18000" anchor="ctr"/>
          <a:lstStyle/>
          <a:p>
            <a:pPr algn="ctr">
              <a:defRPr/>
            </a:pPr>
            <a:r>
              <a:rPr lang="en-US" altLang="ko-K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휴먼엑스포" pitchFamily="18" charset="-127"/>
              </a:rPr>
              <a:t>Visual Cryptography</a:t>
            </a:r>
          </a:p>
        </p:txBody>
      </p:sp>
      <p:sp>
        <p:nvSpPr>
          <p:cNvPr id="819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57158" y="2786058"/>
            <a:ext cx="8429684" cy="2951162"/>
          </a:xfrm>
        </p:spPr>
        <p:txBody>
          <a:bodyPr/>
          <a:lstStyle/>
          <a:p>
            <a:pPr eaLnBrk="1" hangingPunct="1"/>
            <a:endParaRPr lang="en-US" altLang="ko-KR" sz="2000" dirty="0" smtClean="0">
              <a:latin typeface="휴먼엑스포" pitchFamily="18" charset="-127"/>
            </a:endParaRPr>
          </a:p>
          <a:p>
            <a:pPr eaLnBrk="1" hangingPunct="1"/>
            <a:r>
              <a:rPr lang="en-US" altLang="ko-KR" dirty="0" smtClean="0"/>
              <a:t>Advanced Information Security</a:t>
            </a:r>
          </a:p>
          <a:p>
            <a:pPr eaLnBrk="1" hangingPunct="1"/>
            <a:r>
              <a:rPr lang="en-US" altLang="ko-KR" dirty="0" smtClean="0"/>
              <a:t>March 11, 2010</a:t>
            </a:r>
          </a:p>
          <a:p>
            <a:pPr eaLnBrk="1" hangingPunct="1"/>
            <a:endParaRPr lang="en-US" altLang="ko-KR" sz="1800" dirty="0" smtClean="0"/>
          </a:p>
          <a:p>
            <a:pPr eaLnBrk="1" hangingPunct="1"/>
            <a:r>
              <a:rPr lang="en-US" altLang="ko-KR" b="1" dirty="0" smtClean="0"/>
              <a:t>Presenter: </a:t>
            </a:r>
            <a:r>
              <a:rPr lang="en-US" altLang="ko-KR" b="1" dirty="0" err="1" smtClean="0"/>
              <a:t>Semin</a:t>
            </a:r>
            <a:r>
              <a:rPr lang="en-US" altLang="ko-KR" b="1" dirty="0" smtClean="0"/>
              <a:t> Kim</a:t>
            </a:r>
            <a:endParaRPr lang="en-US" altLang="ko-KR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직사각형 65"/>
          <p:cNvSpPr/>
          <p:nvPr/>
        </p:nvSpPr>
        <p:spPr bwMode="auto">
          <a:xfrm>
            <a:off x="1500166" y="4071942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7" name="직사각형 76"/>
          <p:cNvSpPr/>
          <p:nvPr/>
        </p:nvSpPr>
        <p:spPr bwMode="auto">
          <a:xfrm>
            <a:off x="1071538" y="4357694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8" name="직사각형 77"/>
          <p:cNvSpPr/>
          <p:nvPr/>
        </p:nvSpPr>
        <p:spPr bwMode="auto">
          <a:xfrm>
            <a:off x="928662" y="4357694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9" name="직사각형 78"/>
          <p:cNvSpPr/>
          <p:nvPr/>
        </p:nvSpPr>
        <p:spPr bwMode="auto">
          <a:xfrm>
            <a:off x="1357290" y="4357694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0" name="직사각형 79"/>
          <p:cNvSpPr/>
          <p:nvPr/>
        </p:nvSpPr>
        <p:spPr bwMode="auto">
          <a:xfrm>
            <a:off x="1214414" y="4357694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" name="직사각형 80"/>
          <p:cNvSpPr/>
          <p:nvPr/>
        </p:nvSpPr>
        <p:spPr bwMode="auto">
          <a:xfrm>
            <a:off x="1643042" y="4357694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2" name="직사각형 81"/>
          <p:cNvSpPr/>
          <p:nvPr/>
        </p:nvSpPr>
        <p:spPr bwMode="auto">
          <a:xfrm>
            <a:off x="1500166" y="4357694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3" name="직사각형 82"/>
          <p:cNvSpPr/>
          <p:nvPr/>
        </p:nvSpPr>
        <p:spPr bwMode="auto">
          <a:xfrm>
            <a:off x="1928794" y="4357694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4" name="직사각형 83"/>
          <p:cNvSpPr/>
          <p:nvPr/>
        </p:nvSpPr>
        <p:spPr bwMode="auto">
          <a:xfrm>
            <a:off x="1785918" y="4357694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5" name="직사각형 84"/>
          <p:cNvSpPr/>
          <p:nvPr/>
        </p:nvSpPr>
        <p:spPr bwMode="auto">
          <a:xfrm>
            <a:off x="1071538" y="421481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6" name="직사각형 85"/>
          <p:cNvSpPr/>
          <p:nvPr/>
        </p:nvSpPr>
        <p:spPr bwMode="auto">
          <a:xfrm>
            <a:off x="928662" y="421481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7" name="직사각형 86"/>
          <p:cNvSpPr/>
          <p:nvPr/>
        </p:nvSpPr>
        <p:spPr bwMode="auto">
          <a:xfrm>
            <a:off x="1357290" y="421481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8" name="직사각형 87"/>
          <p:cNvSpPr/>
          <p:nvPr/>
        </p:nvSpPr>
        <p:spPr bwMode="auto">
          <a:xfrm>
            <a:off x="1214414" y="4214818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9" name="직사각형 88"/>
          <p:cNvSpPr/>
          <p:nvPr/>
        </p:nvSpPr>
        <p:spPr bwMode="auto">
          <a:xfrm>
            <a:off x="1643042" y="4214818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0" name="직사각형 89"/>
          <p:cNvSpPr/>
          <p:nvPr/>
        </p:nvSpPr>
        <p:spPr bwMode="auto">
          <a:xfrm>
            <a:off x="1500166" y="421481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1" name="직사각형 90"/>
          <p:cNvSpPr/>
          <p:nvPr/>
        </p:nvSpPr>
        <p:spPr bwMode="auto">
          <a:xfrm>
            <a:off x="1928794" y="421481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" name="직사각형 91"/>
          <p:cNvSpPr/>
          <p:nvPr/>
        </p:nvSpPr>
        <p:spPr bwMode="auto">
          <a:xfrm>
            <a:off x="1785918" y="421481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3" name="직사각형 92"/>
          <p:cNvSpPr/>
          <p:nvPr/>
        </p:nvSpPr>
        <p:spPr bwMode="auto">
          <a:xfrm>
            <a:off x="1071538" y="4643446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4" name="직사각형 93"/>
          <p:cNvSpPr/>
          <p:nvPr/>
        </p:nvSpPr>
        <p:spPr bwMode="auto">
          <a:xfrm>
            <a:off x="928662" y="464344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5" name="직사각형 94"/>
          <p:cNvSpPr/>
          <p:nvPr/>
        </p:nvSpPr>
        <p:spPr bwMode="auto">
          <a:xfrm>
            <a:off x="1357290" y="464344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6" name="직사각형 95"/>
          <p:cNvSpPr/>
          <p:nvPr/>
        </p:nvSpPr>
        <p:spPr bwMode="auto">
          <a:xfrm>
            <a:off x="1214414" y="464344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7" name="직사각형 96"/>
          <p:cNvSpPr/>
          <p:nvPr/>
        </p:nvSpPr>
        <p:spPr bwMode="auto">
          <a:xfrm>
            <a:off x="1643042" y="464344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8" name="직사각형 97"/>
          <p:cNvSpPr/>
          <p:nvPr/>
        </p:nvSpPr>
        <p:spPr bwMode="auto">
          <a:xfrm>
            <a:off x="1500166" y="464344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9" name="직사각형 98"/>
          <p:cNvSpPr/>
          <p:nvPr/>
        </p:nvSpPr>
        <p:spPr bwMode="auto">
          <a:xfrm>
            <a:off x="1928794" y="464344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0" name="직사각형 99"/>
          <p:cNvSpPr/>
          <p:nvPr/>
        </p:nvSpPr>
        <p:spPr bwMode="auto">
          <a:xfrm>
            <a:off x="1785918" y="4643446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1" name="직사각형 100"/>
          <p:cNvSpPr/>
          <p:nvPr/>
        </p:nvSpPr>
        <p:spPr bwMode="auto">
          <a:xfrm>
            <a:off x="1071538" y="4500570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" name="직사각형 101"/>
          <p:cNvSpPr/>
          <p:nvPr/>
        </p:nvSpPr>
        <p:spPr bwMode="auto">
          <a:xfrm>
            <a:off x="928662" y="4500570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3" name="직사각형 102"/>
          <p:cNvSpPr/>
          <p:nvPr/>
        </p:nvSpPr>
        <p:spPr bwMode="auto">
          <a:xfrm>
            <a:off x="1357290" y="4500570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4" name="직사각형 103"/>
          <p:cNvSpPr/>
          <p:nvPr/>
        </p:nvSpPr>
        <p:spPr bwMode="auto">
          <a:xfrm>
            <a:off x="1214414" y="4500570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5" name="직사각형 104"/>
          <p:cNvSpPr/>
          <p:nvPr/>
        </p:nvSpPr>
        <p:spPr bwMode="auto">
          <a:xfrm>
            <a:off x="1643042" y="4500570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6" name="직사각형 105"/>
          <p:cNvSpPr/>
          <p:nvPr/>
        </p:nvSpPr>
        <p:spPr bwMode="auto">
          <a:xfrm>
            <a:off x="1500166" y="4500570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7" name="직사각형 106"/>
          <p:cNvSpPr/>
          <p:nvPr/>
        </p:nvSpPr>
        <p:spPr bwMode="auto">
          <a:xfrm>
            <a:off x="1928794" y="4500570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8" name="직사각형 107"/>
          <p:cNvSpPr/>
          <p:nvPr/>
        </p:nvSpPr>
        <p:spPr bwMode="auto">
          <a:xfrm>
            <a:off x="1785918" y="4500570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9" name="직사각형 108"/>
          <p:cNvSpPr/>
          <p:nvPr/>
        </p:nvSpPr>
        <p:spPr bwMode="auto">
          <a:xfrm>
            <a:off x="1071538" y="492919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0" name="직사각형 109"/>
          <p:cNvSpPr/>
          <p:nvPr/>
        </p:nvSpPr>
        <p:spPr bwMode="auto">
          <a:xfrm>
            <a:off x="928662" y="492919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1" name="직사각형 110"/>
          <p:cNvSpPr/>
          <p:nvPr/>
        </p:nvSpPr>
        <p:spPr bwMode="auto">
          <a:xfrm>
            <a:off x="1357290" y="492919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" name="직사각형 111"/>
          <p:cNvSpPr/>
          <p:nvPr/>
        </p:nvSpPr>
        <p:spPr bwMode="auto">
          <a:xfrm>
            <a:off x="1214414" y="492919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3" name="직사각형 112"/>
          <p:cNvSpPr/>
          <p:nvPr/>
        </p:nvSpPr>
        <p:spPr bwMode="auto">
          <a:xfrm>
            <a:off x="1643042" y="492919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4" name="직사각형 113"/>
          <p:cNvSpPr/>
          <p:nvPr/>
        </p:nvSpPr>
        <p:spPr bwMode="auto">
          <a:xfrm>
            <a:off x="1500166" y="492919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5" name="직사각형 114"/>
          <p:cNvSpPr/>
          <p:nvPr/>
        </p:nvSpPr>
        <p:spPr bwMode="auto">
          <a:xfrm>
            <a:off x="1928794" y="492919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6" name="직사각형 115"/>
          <p:cNvSpPr/>
          <p:nvPr/>
        </p:nvSpPr>
        <p:spPr bwMode="auto">
          <a:xfrm>
            <a:off x="1785918" y="492919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7" name="직사각형 116"/>
          <p:cNvSpPr/>
          <p:nvPr/>
        </p:nvSpPr>
        <p:spPr bwMode="auto">
          <a:xfrm>
            <a:off x="1071538" y="4786322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8" name="직사각형 117"/>
          <p:cNvSpPr/>
          <p:nvPr/>
        </p:nvSpPr>
        <p:spPr bwMode="auto">
          <a:xfrm>
            <a:off x="928662" y="4786322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9" name="직사각형 118"/>
          <p:cNvSpPr/>
          <p:nvPr/>
        </p:nvSpPr>
        <p:spPr bwMode="auto">
          <a:xfrm>
            <a:off x="1357290" y="4786322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0" name="직사각형 119"/>
          <p:cNvSpPr/>
          <p:nvPr/>
        </p:nvSpPr>
        <p:spPr bwMode="auto">
          <a:xfrm>
            <a:off x="1214414" y="4786322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1" name="직사각형 120"/>
          <p:cNvSpPr/>
          <p:nvPr/>
        </p:nvSpPr>
        <p:spPr bwMode="auto">
          <a:xfrm>
            <a:off x="1643042" y="4786322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2" name="직사각형 121"/>
          <p:cNvSpPr/>
          <p:nvPr/>
        </p:nvSpPr>
        <p:spPr bwMode="auto">
          <a:xfrm>
            <a:off x="1500166" y="4786322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3" name="직사각형 122"/>
          <p:cNvSpPr/>
          <p:nvPr/>
        </p:nvSpPr>
        <p:spPr bwMode="auto">
          <a:xfrm>
            <a:off x="1928794" y="4786322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4" name="직사각형 123"/>
          <p:cNvSpPr/>
          <p:nvPr/>
        </p:nvSpPr>
        <p:spPr bwMode="auto">
          <a:xfrm>
            <a:off x="1785918" y="4786322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make?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8736"/>
            <a:ext cx="8305800" cy="500066"/>
          </a:xfrm>
        </p:spPr>
        <p:txBody>
          <a:bodyPr/>
          <a:lstStyle/>
          <a:p>
            <a:r>
              <a:rPr lang="en-US" altLang="ko-KR" dirty="0" smtClean="0"/>
              <a:t>The simplest visual cryptography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10</a:t>
            </a:fld>
            <a:r>
              <a:rPr lang="en-US" altLang="ko-KR" dirty="0" smtClean="0"/>
              <a:t>/19-</a:t>
            </a:r>
          </a:p>
          <a:p>
            <a:pPr>
              <a:defRPr/>
            </a:pPr>
            <a:endParaRPr lang="en-US" altLang="ko-KR" dirty="0"/>
          </a:p>
        </p:txBody>
      </p:sp>
      <p:grpSp>
        <p:nvGrpSpPr>
          <p:cNvPr id="5" name="그룹 128"/>
          <p:cNvGrpSpPr/>
          <p:nvPr/>
        </p:nvGrpSpPr>
        <p:grpSpPr>
          <a:xfrm>
            <a:off x="2928926" y="2071678"/>
            <a:ext cx="285752" cy="285752"/>
            <a:chOff x="2643174" y="2071678"/>
            <a:chExt cx="285752" cy="285752"/>
          </a:xfrm>
        </p:grpSpPr>
        <p:sp>
          <p:nvSpPr>
            <p:cNvPr id="33" name="직사각형 32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6" name="그룹 129"/>
          <p:cNvGrpSpPr/>
          <p:nvPr/>
        </p:nvGrpSpPr>
        <p:grpSpPr>
          <a:xfrm>
            <a:off x="3357554" y="2071678"/>
            <a:ext cx="285752" cy="285752"/>
            <a:chOff x="3071802" y="2071678"/>
            <a:chExt cx="285752" cy="285752"/>
          </a:xfrm>
        </p:grpSpPr>
        <p:sp>
          <p:nvSpPr>
            <p:cNvPr id="37" name="직사각형 36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928926" y="2357430"/>
            <a:ext cx="7970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horizontal</a:t>
            </a:r>
          </a:p>
          <a:p>
            <a:pPr algn="ctr"/>
            <a:r>
              <a:rPr lang="en-US" altLang="ko-KR" sz="1100" dirty="0" smtClean="0">
                <a:latin typeface="+mn-lt"/>
              </a:rPr>
              <a:t>shares</a:t>
            </a:r>
            <a:endParaRPr lang="ko-KR" altLang="en-US" sz="1100" dirty="0">
              <a:latin typeface="+mn-lt"/>
            </a:endParaRPr>
          </a:p>
        </p:txBody>
      </p:sp>
      <p:grpSp>
        <p:nvGrpSpPr>
          <p:cNvPr id="7" name="그룹 130"/>
          <p:cNvGrpSpPr/>
          <p:nvPr/>
        </p:nvGrpSpPr>
        <p:grpSpPr>
          <a:xfrm>
            <a:off x="4071934" y="2071678"/>
            <a:ext cx="285752" cy="285752"/>
            <a:chOff x="3786182" y="2071678"/>
            <a:chExt cx="285752" cy="285752"/>
          </a:xfrm>
        </p:grpSpPr>
        <p:sp>
          <p:nvSpPr>
            <p:cNvPr id="42" name="직사각형 41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" name="그룹 131"/>
          <p:cNvGrpSpPr/>
          <p:nvPr/>
        </p:nvGrpSpPr>
        <p:grpSpPr>
          <a:xfrm>
            <a:off x="4500562" y="2071678"/>
            <a:ext cx="285752" cy="285752"/>
            <a:chOff x="4214810" y="2071678"/>
            <a:chExt cx="285752" cy="285752"/>
          </a:xfrm>
        </p:grpSpPr>
        <p:sp>
          <p:nvSpPr>
            <p:cNvPr id="46" name="직사각형 45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8" name="직사각형 47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9" name="직사각형 48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143372" y="2357430"/>
            <a:ext cx="631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vertical</a:t>
            </a:r>
          </a:p>
          <a:p>
            <a:pPr algn="ctr"/>
            <a:r>
              <a:rPr lang="en-US" altLang="ko-KR" sz="1100" dirty="0" smtClean="0">
                <a:latin typeface="+mn-lt"/>
              </a:rPr>
              <a:t>shares</a:t>
            </a:r>
            <a:endParaRPr lang="ko-KR" altLang="en-US" sz="1100" dirty="0">
              <a:latin typeface="+mn-lt"/>
            </a:endParaRPr>
          </a:p>
        </p:txBody>
      </p:sp>
      <p:grpSp>
        <p:nvGrpSpPr>
          <p:cNvPr id="9" name="그룹 132"/>
          <p:cNvGrpSpPr/>
          <p:nvPr/>
        </p:nvGrpSpPr>
        <p:grpSpPr>
          <a:xfrm>
            <a:off x="5143504" y="2071678"/>
            <a:ext cx="285752" cy="285752"/>
            <a:chOff x="4857752" y="2071678"/>
            <a:chExt cx="285752" cy="285752"/>
          </a:xfrm>
        </p:grpSpPr>
        <p:sp>
          <p:nvSpPr>
            <p:cNvPr id="51" name="직사각형 50"/>
            <p:cNvSpPr/>
            <p:nvPr/>
          </p:nvSpPr>
          <p:spPr bwMode="auto">
            <a:xfrm>
              <a:off x="5000628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 bwMode="auto">
            <a:xfrm>
              <a:off x="485775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 bwMode="auto">
            <a:xfrm>
              <a:off x="500062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 bwMode="auto">
            <a:xfrm>
              <a:off x="485775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0" name="그룹 133"/>
          <p:cNvGrpSpPr/>
          <p:nvPr/>
        </p:nvGrpSpPr>
        <p:grpSpPr>
          <a:xfrm>
            <a:off x="5572132" y="2071678"/>
            <a:ext cx="285752" cy="285752"/>
            <a:chOff x="5286380" y="2071678"/>
            <a:chExt cx="285752" cy="285752"/>
          </a:xfrm>
        </p:grpSpPr>
        <p:sp>
          <p:nvSpPr>
            <p:cNvPr id="55" name="직사각형 54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6" name="직사각형 55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7" name="직사각형 56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8" name="직사각형 57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143504" y="2357430"/>
            <a:ext cx="7200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diagonal</a:t>
            </a:r>
          </a:p>
          <a:p>
            <a:pPr algn="ctr"/>
            <a:r>
              <a:rPr lang="en-US" altLang="ko-KR" sz="1100" dirty="0" smtClean="0">
                <a:latin typeface="+mn-lt"/>
              </a:rPr>
              <a:t>shares</a:t>
            </a:r>
            <a:endParaRPr lang="ko-KR" altLang="en-US" sz="1100" dirty="0">
              <a:latin typeface="+mn-lt"/>
            </a:endParaRPr>
          </a:p>
        </p:txBody>
      </p:sp>
      <p:sp>
        <p:nvSpPr>
          <p:cNvPr id="61" name="직사각형 60"/>
          <p:cNvSpPr/>
          <p:nvPr/>
        </p:nvSpPr>
        <p:spPr bwMode="auto">
          <a:xfrm>
            <a:off x="1071538" y="4071942"/>
            <a:ext cx="142876" cy="14287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2" name="직사각형 61"/>
          <p:cNvSpPr/>
          <p:nvPr/>
        </p:nvSpPr>
        <p:spPr bwMode="auto">
          <a:xfrm>
            <a:off x="928662" y="4071942"/>
            <a:ext cx="142876" cy="14287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3" name="직사각형 62"/>
          <p:cNvSpPr/>
          <p:nvPr/>
        </p:nvSpPr>
        <p:spPr bwMode="auto">
          <a:xfrm>
            <a:off x="1357290" y="4071942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4" name="직사각형 63"/>
          <p:cNvSpPr/>
          <p:nvPr/>
        </p:nvSpPr>
        <p:spPr bwMode="auto">
          <a:xfrm>
            <a:off x="1214414" y="4071942"/>
            <a:ext cx="142876" cy="14287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5" name="직사각형 64"/>
          <p:cNvSpPr/>
          <p:nvPr/>
        </p:nvSpPr>
        <p:spPr bwMode="auto">
          <a:xfrm>
            <a:off x="1643042" y="4071942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7" name="직사각형 66"/>
          <p:cNvSpPr/>
          <p:nvPr/>
        </p:nvSpPr>
        <p:spPr bwMode="auto">
          <a:xfrm>
            <a:off x="1928794" y="4071942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8" name="직사각형 67"/>
          <p:cNvSpPr/>
          <p:nvPr/>
        </p:nvSpPr>
        <p:spPr bwMode="auto">
          <a:xfrm>
            <a:off x="1785918" y="4071942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1" name="직사각형 70"/>
          <p:cNvSpPr/>
          <p:nvPr/>
        </p:nvSpPr>
        <p:spPr bwMode="auto">
          <a:xfrm>
            <a:off x="1357290" y="3929066"/>
            <a:ext cx="142876" cy="14287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2" name="직사각형 71"/>
          <p:cNvSpPr/>
          <p:nvPr/>
        </p:nvSpPr>
        <p:spPr bwMode="auto">
          <a:xfrm>
            <a:off x="1214414" y="3929066"/>
            <a:ext cx="142876" cy="14287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3" name="직사각형 72"/>
          <p:cNvSpPr/>
          <p:nvPr/>
        </p:nvSpPr>
        <p:spPr bwMode="auto">
          <a:xfrm>
            <a:off x="1643042" y="3929066"/>
            <a:ext cx="142876" cy="14287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4" name="직사각형 73"/>
          <p:cNvSpPr/>
          <p:nvPr/>
        </p:nvSpPr>
        <p:spPr bwMode="auto">
          <a:xfrm>
            <a:off x="1500166" y="3929066"/>
            <a:ext cx="142876" cy="14287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5" name="직사각형 74"/>
          <p:cNvSpPr/>
          <p:nvPr/>
        </p:nvSpPr>
        <p:spPr bwMode="auto">
          <a:xfrm>
            <a:off x="1928794" y="3929066"/>
            <a:ext cx="142876" cy="14287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6" name="직사각형 75"/>
          <p:cNvSpPr/>
          <p:nvPr/>
        </p:nvSpPr>
        <p:spPr bwMode="auto">
          <a:xfrm>
            <a:off x="1785918" y="3929066"/>
            <a:ext cx="142876" cy="14287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9" name="직사각형 68"/>
          <p:cNvSpPr/>
          <p:nvPr/>
        </p:nvSpPr>
        <p:spPr bwMode="auto">
          <a:xfrm>
            <a:off x="1071538" y="3929066"/>
            <a:ext cx="142876" cy="14287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0" name="직사각형 69"/>
          <p:cNvSpPr/>
          <p:nvPr/>
        </p:nvSpPr>
        <p:spPr bwMode="auto">
          <a:xfrm>
            <a:off x="928662" y="3929066"/>
            <a:ext cx="142876" cy="14287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42" name="그룹 741"/>
          <p:cNvGrpSpPr/>
          <p:nvPr/>
        </p:nvGrpSpPr>
        <p:grpSpPr>
          <a:xfrm>
            <a:off x="2928926" y="3357562"/>
            <a:ext cx="2286016" cy="2286016"/>
            <a:chOff x="2928926" y="3357562"/>
            <a:chExt cx="2286016" cy="2286016"/>
          </a:xfrm>
        </p:grpSpPr>
        <p:grpSp>
          <p:nvGrpSpPr>
            <p:cNvPr id="11" name="그룹 259"/>
            <p:cNvGrpSpPr/>
            <p:nvPr/>
          </p:nvGrpSpPr>
          <p:grpSpPr>
            <a:xfrm>
              <a:off x="2928926" y="3357562"/>
              <a:ext cx="285752" cy="285752"/>
              <a:chOff x="2643174" y="2071678"/>
              <a:chExt cx="285752" cy="285752"/>
            </a:xfrm>
          </p:grpSpPr>
          <p:sp>
            <p:nvSpPr>
              <p:cNvPr id="261" name="직사각형 260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62" name="직사각형 261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63" name="직사각형 262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64" name="직사각형 263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" name="그룹 284"/>
            <p:cNvGrpSpPr/>
            <p:nvPr/>
          </p:nvGrpSpPr>
          <p:grpSpPr>
            <a:xfrm>
              <a:off x="3214678" y="3357562"/>
              <a:ext cx="285752" cy="285752"/>
              <a:chOff x="3786182" y="2071678"/>
              <a:chExt cx="285752" cy="285752"/>
            </a:xfrm>
          </p:grpSpPr>
          <p:sp>
            <p:nvSpPr>
              <p:cNvPr id="286" name="직사각형 285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87" name="직사각형 286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88" name="직사각형 287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89" name="직사각형 288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5" name="그룹 310"/>
            <p:cNvGrpSpPr/>
            <p:nvPr/>
          </p:nvGrpSpPr>
          <p:grpSpPr>
            <a:xfrm>
              <a:off x="3500430" y="3357562"/>
              <a:ext cx="285752" cy="285752"/>
              <a:chOff x="4857752" y="2071678"/>
              <a:chExt cx="285752" cy="285752"/>
            </a:xfrm>
          </p:grpSpPr>
          <p:sp>
            <p:nvSpPr>
              <p:cNvPr id="312" name="직사각형 311"/>
              <p:cNvSpPr/>
              <p:nvPr/>
            </p:nvSpPr>
            <p:spPr bwMode="auto">
              <a:xfrm>
                <a:off x="5000628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13" name="직사각형 312"/>
              <p:cNvSpPr/>
              <p:nvPr/>
            </p:nvSpPr>
            <p:spPr bwMode="auto">
              <a:xfrm>
                <a:off x="485775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14" name="직사각형 313"/>
              <p:cNvSpPr/>
              <p:nvPr/>
            </p:nvSpPr>
            <p:spPr bwMode="auto">
              <a:xfrm>
                <a:off x="500062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15" name="직사각형 314"/>
              <p:cNvSpPr/>
              <p:nvPr/>
            </p:nvSpPr>
            <p:spPr bwMode="auto">
              <a:xfrm>
                <a:off x="485775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7" name="그룹 320"/>
            <p:cNvGrpSpPr/>
            <p:nvPr/>
          </p:nvGrpSpPr>
          <p:grpSpPr>
            <a:xfrm>
              <a:off x="3786182" y="3357562"/>
              <a:ext cx="285752" cy="285752"/>
              <a:chOff x="2643174" y="2071678"/>
              <a:chExt cx="285752" cy="285752"/>
            </a:xfrm>
          </p:grpSpPr>
          <p:sp>
            <p:nvSpPr>
              <p:cNvPr id="322" name="직사각형 321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23" name="직사각형 322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24" name="직사각형 323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25" name="직사각형 324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8" name="그룹 325"/>
            <p:cNvGrpSpPr/>
            <p:nvPr/>
          </p:nvGrpSpPr>
          <p:grpSpPr>
            <a:xfrm>
              <a:off x="4071934" y="3357562"/>
              <a:ext cx="285752" cy="285752"/>
              <a:chOff x="3786182" y="2071678"/>
              <a:chExt cx="285752" cy="285752"/>
            </a:xfrm>
          </p:grpSpPr>
          <p:sp>
            <p:nvSpPr>
              <p:cNvPr id="327" name="직사각형 326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28" name="직사각형 327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29" name="직사각형 328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30" name="직사각형 329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9" name="그룹 330"/>
            <p:cNvGrpSpPr/>
            <p:nvPr/>
          </p:nvGrpSpPr>
          <p:grpSpPr>
            <a:xfrm>
              <a:off x="4357686" y="3357562"/>
              <a:ext cx="285752" cy="285752"/>
              <a:chOff x="4857752" y="2071678"/>
              <a:chExt cx="285752" cy="285752"/>
            </a:xfrm>
          </p:grpSpPr>
          <p:sp>
            <p:nvSpPr>
              <p:cNvPr id="332" name="직사각형 331"/>
              <p:cNvSpPr/>
              <p:nvPr/>
            </p:nvSpPr>
            <p:spPr bwMode="auto">
              <a:xfrm>
                <a:off x="5000628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33" name="직사각형 332"/>
              <p:cNvSpPr/>
              <p:nvPr/>
            </p:nvSpPr>
            <p:spPr bwMode="auto">
              <a:xfrm>
                <a:off x="485775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34" name="직사각형 333"/>
              <p:cNvSpPr/>
              <p:nvPr/>
            </p:nvSpPr>
            <p:spPr bwMode="auto">
              <a:xfrm>
                <a:off x="500062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35" name="직사각형 334"/>
              <p:cNvSpPr/>
              <p:nvPr/>
            </p:nvSpPr>
            <p:spPr bwMode="auto">
              <a:xfrm>
                <a:off x="485775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23" name="그룹 350"/>
            <p:cNvGrpSpPr/>
            <p:nvPr/>
          </p:nvGrpSpPr>
          <p:grpSpPr>
            <a:xfrm>
              <a:off x="4643438" y="3357562"/>
              <a:ext cx="285752" cy="285752"/>
              <a:chOff x="2643174" y="2071678"/>
              <a:chExt cx="285752" cy="285752"/>
            </a:xfrm>
          </p:grpSpPr>
          <p:sp>
            <p:nvSpPr>
              <p:cNvPr id="352" name="직사각형 351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53" name="직사각형 352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54" name="직사각형 353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55" name="직사각형 354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26" name="그룹 375"/>
            <p:cNvGrpSpPr/>
            <p:nvPr/>
          </p:nvGrpSpPr>
          <p:grpSpPr>
            <a:xfrm>
              <a:off x="4929190" y="3357562"/>
              <a:ext cx="285752" cy="285752"/>
              <a:chOff x="3786182" y="2071678"/>
              <a:chExt cx="285752" cy="285752"/>
            </a:xfrm>
          </p:grpSpPr>
          <p:sp>
            <p:nvSpPr>
              <p:cNvPr id="377" name="직사각형 376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78" name="직사각형 377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79" name="직사각형 378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80" name="직사각형 379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27" name="그룹 730"/>
            <p:cNvGrpSpPr/>
            <p:nvPr/>
          </p:nvGrpSpPr>
          <p:grpSpPr>
            <a:xfrm>
              <a:off x="2928926" y="3643314"/>
              <a:ext cx="285752" cy="285752"/>
              <a:chOff x="3071802" y="2071678"/>
              <a:chExt cx="285752" cy="285752"/>
            </a:xfrm>
          </p:grpSpPr>
          <p:sp>
            <p:nvSpPr>
              <p:cNvPr id="732" name="직사각형 731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33" name="직사각형 732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34" name="직사각형 733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35" name="직사각형 734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29" name="그룹 750"/>
            <p:cNvGrpSpPr/>
            <p:nvPr/>
          </p:nvGrpSpPr>
          <p:grpSpPr>
            <a:xfrm>
              <a:off x="3214678" y="3643314"/>
              <a:ext cx="285752" cy="285752"/>
              <a:chOff x="4214810" y="2071678"/>
              <a:chExt cx="285752" cy="285752"/>
            </a:xfrm>
          </p:grpSpPr>
          <p:sp>
            <p:nvSpPr>
              <p:cNvPr id="752" name="직사각형 751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53" name="직사각형 752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54" name="직사각형 753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55" name="직사각형 754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31" name="그룹 760"/>
            <p:cNvGrpSpPr/>
            <p:nvPr/>
          </p:nvGrpSpPr>
          <p:grpSpPr>
            <a:xfrm>
              <a:off x="3500430" y="3643314"/>
              <a:ext cx="285752" cy="285752"/>
              <a:chOff x="5286380" y="2071678"/>
              <a:chExt cx="285752" cy="285752"/>
            </a:xfrm>
          </p:grpSpPr>
          <p:sp>
            <p:nvSpPr>
              <p:cNvPr id="762" name="직사각형 761"/>
              <p:cNvSpPr/>
              <p:nvPr/>
            </p:nvSpPr>
            <p:spPr bwMode="auto">
              <a:xfrm>
                <a:off x="5429256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63" name="직사각형 762"/>
              <p:cNvSpPr/>
              <p:nvPr/>
            </p:nvSpPr>
            <p:spPr bwMode="auto">
              <a:xfrm>
                <a:off x="528638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64" name="직사각형 763"/>
              <p:cNvSpPr/>
              <p:nvPr/>
            </p:nvSpPr>
            <p:spPr bwMode="auto">
              <a:xfrm>
                <a:off x="542925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65" name="직사각형 764"/>
              <p:cNvSpPr/>
              <p:nvPr/>
            </p:nvSpPr>
            <p:spPr bwMode="auto">
              <a:xfrm>
                <a:off x="528638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60" name="그룹 786"/>
            <p:cNvGrpSpPr/>
            <p:nvPr/>
          </p:nvGrpSpPr>
          <p:grpSpPr>
            <a:xfrm>
              <a:off x="3786182" y="3643314"/>
              <a:ext cx="285752" cy="285752"/>
              <a:chOff x="3071802" y="2071678"/>
              <a:chExt cx="285752" cy="285752"/>
            </a:xfrm>
          </p:grpSpPr>
          <p:sp>
            <p:nvSpPr>
              <p:cNvPr id="788" name="직사각형 787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89" name="직사각형 788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90" name="직사각형 789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91" name="직사각형 790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77" name="그룹 796"/>
            <p:cNvGrpSpPr/>
            <p:nvPr/>
          </p:nvGrpSpPr>
          <p:grpSpPr>
            <a:xfrm>
              <a:off x="4071934" y="3643314"/>
              <a:ext cx="285752" cy="285752"/>
              <a:chOff x="4214810" y="2071678"/>
              <a:chExt cx="285752" cy="285752"/>
            </a:xfrm>
          </p:grpSpPr>
          <p:sp>
            <p:nvSpPr>
              <p:cNvPr id="798" name="직사각형 797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99" name="직사각형 798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00" name="직사각형 799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01" name="직사각형 800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79" name="그룹 806"/>
            <p:cNvGrpSpPr/>
            <p:nvPr/>
          </p:nvGrpSpPr>
          <p:grpSpPr>
            <a:xfrm>
              <a:off x="4357686" y="3643314"/>
              <a:ext cx="285752" cy="285752"/>
              <a:chOff x="5286380" y="2071678"/>
              <a:chExt cx="285752" cy="285752"/>
            </a:xfrm>
          </p:grpSpPr>
          <p:sp>
            <p:nvSpPr>
              <p:cNvPr id="808" name="직사각형 807"/>
              <p:cNvSpPr/>
              <p:nvPr/>
            </p:nvSpPr>
            <p:spPr bwMode="auto">
              <a:xfrm>
                <a:off x="5429256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09" name="직사각형 808"/>
              <p:cNvSpPr/>
              <p:nvPr/>
            </p:nvSpPr>
            <p:spPr bwMode="auto">
              <a:xfrm>
                <a:off x="528638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10" name="직사각형 809"/>
              <p:cNvSpPr/>
              <p:nvPr/>
            </p:nvSpPr>
            <p:spPr bwMode="auto">
              <a:xfrm>
                <a:off x="542925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11" name="직사각형 810"/>
              <p:cNvSpPr/>
              <p:nvPr/>
            </p:nvSpPr>
            <p:spPr bwMode="auto">
              <a:xfrm>
                <a:off x="528638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81" name="그룹 816"/>
            <p:cNvGrpSpPr/>
            <p:nvPr/>
          </p:nvGrpSpPr>
          <p:grpSpPr>
            <a:xfrm>
              <a:off x="4643438" y="3643314"/>
              <a:ext cx="285752" cy="285752"/>
              <a:chOff x="3071802" y="2071678"/>
              <a:chExt cx="285752" cy="285752"/>
            </a:xfrm>
          </p:grpSpPr>
          <p:sp>
            <p:nvSpPr>
              <p:cNvPr id="818" name="직사각형 817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19" name="직사각형 818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20" name="직사각형 819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21" name="직사각형 820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83" name="그룹 826"/>
            <p:cNvGrpSpPr/>
            <p:nvPr/>
          </p:nvGrpSpPr>
          <p:grpSpPr>
            <a:xfrm>
              <a:off x="4929190" y="3643314"/>
              <a:ext cx="285752" cy="285752"/>
              <a:chOff x="4214810" y="2071678"/>
              <a:chExt cx="285752" cy="285752"/>
            </a:xfrm>
          </p:grpSpPr>
          <p:sp>
            <p:nvSpPr>
              <p:cNvPr id="828" name="직사각형 827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29" name="직사각형 828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30" name="직사각형 829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31" name="직사각형 830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85" name="그룹 836"/>
            <p:cNvGrpSpPr/>
            <p:nvPr/>
          </p:nvGrpSpPr>
          <p:grpSpPr>
            <a:xfrm>
              <a:off x="2928926" y="3929066"/>
              <a:ext cx="285752" cy="285752"/>
              <a:chOff x="2643174" y="2071678"/>
              <a:chExt cx="285752" cy="285752"/>
            </a:xfrm>
          </p:grpSpPr>
          <p:sp>
            <p:nvSpPr>
              <p:cNvPr id="838" name="직사각형 837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39" name="직사각형 838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40" name="직사각형 839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41" name="직사각형 840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86" name="그룹 846"/>
            <p:cNvGrpSpPr/>
            <p:nvPr/>
          </p:nvGrpSpPr>
          <p:grpSpPr>
            <a:xfrm>
              <a:off x="3214678" y="3929066"/>
              <a:ext cx="285752" cy="285752"/>
              <a:chOff x="3786182" y="2071678"/>
              <a:chExt cx="285752" cy="285752"/>
            </a:xfrm>
          </p:grpSpPr>
          <p:sp>
            <p:nvSpPr>
              <p:cNvPr id="848" name="직사각형 847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49" name="직사각형 848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50" name="직사각형 849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51" name="직사각형 850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87" name="그룹 866"/>
            <p:cNvGrpSpPr/>
            <p:nvPr/>
          </p:nvGrpSpPr>
          <p:grpSpPr>
            <a:xfrm>
              <a:off x="3786182" y="3929066"/>
              <a:ext cx="285752" cy="285752"/>
              <a:chOff x="2643174" y="2071678"/>
              <a:chExt cx="285752" cy="285752"/>
            </a:xfrm>
          </p:grpSpPr>
          <p:sp>
            <p:nvSpPr>
              <p:cNvPr id="868" name="직사각형 867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69" name="직사각형 868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70" name="직사각형 869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71" name="직사각형 870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88" name="그룹 871"/>
            <p:cNvGrpSpPr/>
            <p:nvPr/>
          </p:nvGrpSpPr>
          <p:grpSpPr>
            <a:xfrm>
              <a:off x="4071934" y="3929066"/>
              <a:ext cx="285752" cy="285752"/>
              <a:chOff x="3786182" y="2071678"/>
              <a:chExt cx="285752" cy="285752"/>
            </a:xfrm>
          </p:grpSpPr>
          <p:sp>
            <p:nvSpPr>
              <p:cNvPr id="873" name="직사각형 872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74" name="직사각형 873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75" name="직사각형 874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76" name="직사각형 875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89" name="그룹 896"/>
            <p:cNvGrpSpPr/>
            <p:nvPr/>
          </p:nvGrpSpPr>
          <p:grpSpPr>
            <a:xfrm>
              <a:off x="4643438" y="3929066"/>
              <a:ext cx="285752" cy="285752"/>
              <a:chOff x="2643174" y="2071678"/>
              <a:chExt cx="285752" cy="285752"/>
            </a:xfrm>
          </p:grpSpPr>
          <p:sp>
            <p:nvSpPr>
              <p:cNvPr id="898" name="직사각형 897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99" name="직사각형 898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00" name="직사각형 899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01" name="직사각형 900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90" name="그룹 911"/>
            <p:cNvGrpSpPr/>
            <p:nvPr/>
          </p:nvGrpSpPr>
          <p:grpSpPr>
            <a:xfrm>
              <a:off x="4929190" y="3929066"/>
              <a:ext cx="285752" cy="285752"/>
              <a:chOff x="3786182" y="2071678"/>
              <a:chExt cx="285752" cy="285752"/>
            </a:xfrm>
          </p:grpSpPr>
          <p:sp>
            <p:nvSpPr>
              <p:cNvPr id="913" name="직사각형 912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14" name="직사각형 913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15" name="직사각형 914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16" name="직사각형 915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97" name="그룹 946"/>
            <p:cNvGrpSpPr/>
            <p:nvPr/>
          </p:nvGrpSpPr>
          <p:grpSpPr>
            <a:xfrm>
              <a:off x="3500430" y="3929066"/>
              <a:ext cx="285752" cy="285752"/>
              <a:chOff x="4857752" y="2071678"/>
              <a:chExt cx="285752" cy="285752"/>
            </a:xfrm>
          </p:grpSpPr>
          <p:sp>
            <p:nvSpPr>
              <p:cNvPr id="948" name="직사각형 947"/>
              <p:cNvSpPr/>
              <p:nvPr/>
            </p:nvSpPr>
            <p:spPr bwMode="auto">
              <a:xfrm>
                <a:off x="5000628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49" name="직사각형 948"/>
              <p:cNvSpPr/>
              <p:nvPr/>
            </p:nvSpPr>
            <p:spPr bwMode="auto">
              <a:xfrm>
                <a:off x="485775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50" name="직사각형 949"/>
              <p:cNvSpPr/>
              <p:nvPr/>
            </p:nvSpPr>
            <p:spPr bwMode="auto">
              <a:xfrm>
                <a:off x="500062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51" name="직사각형 950"/>
              <p:cNvSpPr/>
              <p:nvPr/>
            </p:nvSpPr>
            <p:spPr bwMode="auto">
              <a:xfrm>
                <a:off x="485775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98" name="그룹 951"/>
            <p:cNvGrpSpPr/>
            <p:nvPr/>
          </p:nvGrpSpPr>
          <p:grpSpPr>
            <a:xfrm>
              <a:off x="4357686" y="3929066"/>
              <a:ext cx="285752" cy="285752"/>
              <a:chOff x="4857752" y="2071678"/>
              <a:chExt cx="285752" cy="285752"/>
            </a:xfrm>
          </p:grpSpPr>
          <p:sp>
            <p:nvSpPr>
              <p:cNvPr id="953" name="직사각형 952"/>
              <p:cNvSpPr/>
              <p:nvPr/>
            </p:nvSpPr>
            <p:spPr bwMode="auto">
              <a:xfrm>
                <a:off x="5000628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54" name="직사각형 953"/>
              <p:cNvSpPr/>
              <p:nvPr/>
            </p:nvSpPr>
            <p:spPr bwMode="auto">
              <a:xfrm>
                <a:off x="485775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55" name="직사각형 954"/>
              <p:cNvSpPr/>
              <p:nvPr/>
            </p:nvSpPr>
            <p:spPr bwMode="auto">
              <a:xfrm>
                <a:off x="500062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56" name="직사각형 955"/>
              <p:cNvSpPr/>
              <p:nvPr/>
            </p:nvSpPr>
            <p:spPr bwMode="auto">
              <a:xfrm>
                <a:off x="485775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01" name="그룹 1146"/>
            <p:cNvGrpSpPr/>
            <p:nvPr/>
          </p:nvGrpSpPr>
          <p:grpSpPr>
            <a:xfrm>
              <a:off x="2928926" y="4214818"/>
              <a:ext cx="285752" cy="285752"/>
              <a:chOff x="3071802" y="2071678"/>
              <a:chExt cx="285752" cy="285752"/>
            </a:xfrm>
          </p:grpSpPr>
          <p:sp>
            <p:nvSpPr>
              <p:cNvPr id="1148" name="직사각형 1147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49" name="직사각형 1148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50" name="직사각형 1149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51" name="직사각형 1150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02" name="그룹 1156"/>
            <p:cNvGrpSpPr/>
            <p:nvPr/>
          </p:nvGrpSpPr>
          <p:grpSpPr>
            <a:xfrm>
              <a:off x="3500430" y="4214818"/>
              <a:ext cx="285752" cy="285752"/>
              <a:chOff x="5286380" y="2071678"/>
              <a:chExt cx="285752" cy="285752"/>
            </a:xfrm>
          </p:grpSpPr>
          <p:sp>
            <p:nvSpPr>
              <p:cNvPr id="1158" name="직사각형 1157"/>
              <p:cNvSpPr/>
              <p:nvPr/>
            </p:nvSpPr>
            <p:spPr bwMode="auto">
              <a:xfrm>
                <a:off x="5429256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59" name="직사각형 1158"/>
              <p:cNvSpPr/>
              <p:nvPr/>
            </p:nvSpPr>
            <p:spPr bwMode="auto">
              <a:xfrm>
                <a:off x="528638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60" name="직사각형 1159"/>
              <p:cNvSpPr/>
              <p:nvPr/>
            </p:nvSpPr>
            <p:spPr bwMode="auto">
              <a:xfrm>
                <a:off x="542925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61" name="직사각형 1160"/>
              <p:cNvSpPr/>
              <p:nvPr/>
            </p:nvSpPr>
            <p:spPr bwMode="auto">
              <a:xfrm>
                <a:off x="528638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07" name="그룹 1161"/>
            <p:cNvGrpSpPr/>
            <p:nvPr/>
          </p:nvGrpSpPr>
          <p:grpSpPr>
            <a:xfrm>
              <a:off x="4357686" y="4214818"/>
              <a:ext cx="285752" cy="285752"/>
              <a:chOff x="5286380" y="2071678"/>
              <a:chExt cx="285752" cy="285752"/>
            </a:xfrm>
          </p:grpSpPr>
          <p:sp>
            <p:nvSpPr>
              <p:cNvPr id="1163" name="직사각형 1162"/>
              <p:cNvSpPr/>
              <p:nvPr/>
            </p:nvSpPr>
            <p:spPr bwMode="auto">
              <a:xfrm>
                <a:off x="5429256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64" name="직사각형 1163"/>
              <p:cNvSpPr/>
              <p:nvPr/>
            </p:nvSpPr>
            <p:spPr bwMode="auto">
              <a:xfrm>
                <a:off x="528638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65" name="직사각형 1164"/>
              <p:cNvSpPr/>
              <p:nvPr/>
            </p:nvSpPr>
            <p:spPr bwMode="auto">
              <a:xfrm>
                <a:off x="542925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66" name="직사각형 1165"/>
              <p:cNvSpPr/>
              <p:nvPr/>
            </p:nvSpPr>
            <p:spPr bwMode="auto">
              <a:xfrm>
                <a:off x="528638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25" name="그룹 1171"/>
            <p:cNvGrpSpPr/>
            <p:nvPr/>
          </p:nvGrpSpPr>
          <p:grpSpPr>
            <a:xfrm>
              <a:off x="4929190" y="4214818"/>
              <a:ext cx="285752" cy="285752"/>
              <a:chOff x="4214810" y="2071678"/>
              <a:chExt cx="285752" cy="285752"/>
            </a:xfrm>
          </p:grpSpPr>
          <p:sp>
            <p:nvSpPr>
              <p:cNvPr id="1173" name="직사각형 1172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74" name="직사각형 1173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75" name="직사각형 1174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76" name="직사각형 1175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26" name="그룹 1176"/>
            <p:cNvGrpSpPr/>
            <p:nvPr/>
          </p:nvGrpSpPr>
          <p:grpSpPr>
            <a:xfrm>
              <a:off x="3786182" y="4214818"/>
              <a:ext cx="285752" cy="285752"/>
              <a:chOff x="3071802" y="2071678"/>
              <a:chExt cx="285752" cy="285752"/>
            </a:xfrm>
          </p:grpSpPr>
          <p:sp>
            <p:nvSpPr>
              <p:cNvPr id="1178" name="직사각형 1177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79" name="직사각형 1178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80" name="직사각형 1179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81" name="직사각형 1180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27" name="그룹 1181"/>
            <p:cNvGrpSpPr/>
            <p:nvPr/>
          </p:nvGrpSpPr>
          <p:grpSpPr>
            <a:xfrm>
              <a:off x="4071934" y="4214818"/>
              <a:ext cx="285752" cy="285752"/>
              <a:chOff x="4214810" y="2071678"/>
              <a:chExt cx="285752" cy="285752"/>
            </a:xfrm>
          </p:grpSpPr>
          <p:sp>
            <p:nvSpPr>
              <p:cNvPr id="1183" name="직사각형 1182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84" name="직사각형 1183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85" name="직사각형 1184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86" name="직사각형 1185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14" name="그룹 1221"/>
            <p:cNvGrpSpPr/>
            <p:nvPr/>
          </p:nvGrpSpPr>
          <p:grpSpPr>
            <a:xfrm>
              <a:off x="3214678" y="4214818"/>
              <a:ext cx="285752" cy="285752"/>
              <a:chOff x="3786182" y="2071678"/>
              <a:chExt cx="285752" cy="285752"/>
            </a:xfrm>
          </p:grpSpPr>
          <p:sp>
            <p:nvSpPr>
              <p:cNvPr id="1223" name="직사각형 1222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24" name="직사각형 1223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25" name="직사각형 1224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26" name="직사각형 1225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16" name="그룹 1231"/>
            <p:cNvGrpSpPr/>
            <p:nvPr/>
          </p:nvGrpSpPr>
          <p:grpSpPr>
            <a:xfrm>
              <a:off x="4643438" y="4214818"/>
              <a:ext cx="285752" cy="285752"/>
              <a:chOff x="2643174" y="2071678"/>
              <a:chExt cx="285752" cy="285752"/>
            </a:xfrm>
          </p:grpSpPr>
          <p:sp>
            <p:nvSpPr>
              <p:cNvPr id="1233" name="직사각형 1232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34" name="직사각형 1233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35" name="직사각형 1234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36" name="직사각형 1235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18" name="그룹 1401"/>
            <p:cNvGrpSpPr/>
            <p:nvPr/>
          </p:nvGrpSpPr>
          <p:grpSpPr>
            <a:xfrm>
              <a:off x="2928926" y="4500570"/>
              <a:ext cx="285752" cy="285752"/>
              <a:chOff x="2643174" y="2071678"/>
              <a:chExt cx="285752" cy="285752"/>
            </a:xfrm>
          </p:grpSpPr>
          <p:sp>
            <p:nvSpPr>
              <p:cNvPr id="1403" name="직사각형 1402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04" name="직사각형 1403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05" name="직사각형 1404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06" name="직사각형 1405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19" name="그룹 1436"/>
            <p:cNvGrpSpPr/>
            <p:nvPr/>
          </p:nvGrpSpPr>
          <p:grpSpPr>
            <a:xfrm>
              <a:off x="4929190" y="4500570"/>
              <a:ext cx="285752" cy="285752"/>
              <a:chOff x="3786182" y="2071678"/>
              <a:chExt cx="285752" cy="285752"/>
            </a:xfrm>
          </p:grpSpPr>
          <p:sp>
            <p:nvSpPr>
              <p:cNvPr id="1438" name="직사각형 1437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39" name="직사각형 1438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40" name="직사각형 1439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41" name="직사각형 1440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36" name="그룹 1561"/>
            <p:cNvGrpSpPr/>
            <p:nvPr/>
          </p:nvGrpSpPr>
          <p:grpSpPr>
            <a:xfrm>
              <a:off x="3214678" y="4500570"/>
              <a:ext cx="285752" cy="285752"/>
              <a:chOff x="4214810" y="2071678"/>
              <a:chExt cx="285752" cy="285752"/>
            </a:xfrm>
          </p:grpSpPr>
          <p:sp>
            <p:nvSpPr>
              <p:cNvPr id="1563" name="직사각형 1562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64" name="직사각형 1563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65" name="직사각형 1564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66" name="직사각형 1565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37" name="그룹 1566"/>
            <p:cNvGrpSpPr/>
            <p:nvPr/>
          </p:nvGrpSpPr>
          <p:grpSpPr>
            <a:xfrm>
              <a:off x="3500430" y="4500570"/>
              <a:ext cx="285752" cy="285752"/>
              <a:chOff x="5286380" y="2071678"/>
              <a:chExt cx="285752" cy="285752"/>
            </a:xfrm>
          </p:grpSpPr>
          <p:sp>
            <p:nvSpPr>
              <p:cNvPr id="1568" name="직사각형 1567"/>
              <p:cNvSpPr/>
              <p:nvPr/>
            </p:nvSpPr>
            <p:spPr bwMode="auto">
              <a:xfrm>
                <a:off x="5429256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69" name="직사각형 1568"/>
              <p:cNvSpPr/>
              <p:nvPr/>
            </p:nvSpPr>
            <p:spPr bwMode="auto">
              <a:xfrm>
                <a:off x="528638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70" name="직사각형 1569"/>
              <p:cNvSpPr/>
              <p:nvPr/>
            </p:nvSpPr>
            <p:spPr bwMode="auto">
              <a:xfrm>
                <a:off x="542925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71" name="직사각형 1570"/>
              <p:cNvSpPr/>
              <p:nvPr/>
            </p:nvSpPr>
            <p:spPr bwMode="auto">
              <a:xfrm>
                <a:off x="528638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42" name="그룹 1571"/>
            <p:cNvGrpSpPr/>
            <p:nvPr/>
          </p:nvGrpSpPr>
          <p:grpSpPr>
            <a:xfrm>
              <a:off x="4357686" y="4500570"/>
              <a:ext cx="285752" cy="285752"/>
              <a:chOff x="5286380" y="2071678"/>
              <a:chExt cx="285752" cy="285752"/>
            </a:xfrm>
          </p:grpSpPr>
          <p:sp>
            <p:nvSpPr>
              <p:cNvPr id="1573" name="직사각형 1572"/>
              <p:cNvSpPr/>
              <p:nvPr/>
            </p:nvSpPr>
            <p:spPr bwMode="auto">
              <a:xfrm>
                <a:off x="5429256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74" name="직사각형 1573"/>
              <p:cNvSpPr/>
              <p:nvPr/>
            </p:nvSpPr>
            <p:spPr bwMode="auto">
              <a:xfrm>
                <a:off x="528638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75" name="직사각형 1574"/>
              <p:cNvSpPr/>
              <p:nvPr/>
            </p:nvSpPr>
            <p:spPr bwMode="auto">
              <a:xfrm>
                <a:off x="542925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76" name="직사각형 1575"/>
              <p:cNvSpPr/>
              <p:nvPr/>
            </p:nvSpPr>
            <p:spPr bwMode="auto">
              <a:xfrm>
                <a:off x="528638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43" name="그룹 1576"/>
            <p:cNvGrpSpPr/>
            <p:nvPr/>
          </p:nvGrpSpPr>
          <p:grpSpPr>
            <a:xfrm>
              <a:off x="4643438" y="4500570"/>
              <a:ext cx="285752" cy="285752"/>
              <a:chOff x="3071802" y="2071678"/>
              <a:chExt cx="285752" cy="285752"/>
            </a:xfrm>
          </p:grpSpPr>
          <p:sp>
            <p:nvSpPr>
              <p:cNvPr id="1578" name="직사각형 1577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79" name="직사각형 1578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80" name="직사각형 1579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81" name="직사각형 1580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44" name="그룹 1581"/>
            <p:cNvGrpSpPr/>
            <p:nvPr/>
          </p:nvGrpSpPr>
          <p:grpSpPr>
            <a:xfrm>
              <a:off x="3786182" y="4500570"/>
              <a:ext cx="285752" cy="285752"/>
              <a:chOff x="3071802" y="2071678"/>
              <a:chExt cx="285752" cy="285752"/>
            </a:xfrm>
          </p:grpSpPr>
          <p:sp>
            <p:nvSpPr>
              <p:cNvPr id="1583" name="직사각형 1582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84" name="직사각형 1583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85" name="직사각형 1584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86" name="직사각형 1585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45" name="그룹 1586"/>
            <p:cNvGrpSpPr/>
            <p:nvPr/>
          </p:nvGrpSpPr>
          <p:grpSpPr>
            <a:xfrm>
              <a:off x="4071934" y="4500570"/>
              <a:ext cx="285752" cy="285752"/>
              <a:chOff x="4214810" y="2071678"/>
              <a:chExt cx="285752" cy="285752"/>
            </a:xfrm>
          </p:grpSpPr>
          <p:sp>
            <p:nvSpPr>
              <p:cNvPr id="1588" name="직사각형 1587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89" name="직사각형 1588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90" name="직사각형 1589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91" name="직사각형 1590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54" name="그룹 1711"/>
            <p:cNvGrpSpPr/>
            <p:nvPr/>
          </p:nvGrpSpPr>
          <p:grpSpPr>
            <a:xfrm>
              <a:off x="2928926" y="4786322"/>
              <a:ext cx="285752" cy="285752"/>
              <a:chOff x="3071802" y="2071678"/>
              <a:chExt cx="285752" cy="285752"/>
            </a:xfrm>
          </p:grpSpPr>
          <p:sp>
            <p:nvSpPr>
              <p:cNvPr id="1713" name="직사각형 1712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14" name="직사각형 1713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15" name="직사각형 1714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16" name="직사각형 1715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55" name="그룹 1716"/>
            <p:cNvGrpSpPr/>
            <p:nvPr/>
          </p:nvGrpSpPr>
          <p:grpSpPr>
            <a:xfrm>
              <a:off x="3214678" y="4786322"/>
              <a:ext cx="285752" cy="285752"/>
              <a:chOff x="4214810" y="2071678"/>
              <a:chExt cx="285752" cy="285752"/>
            </a:xfrm>
          </p:grpSpPr>
          <p:sp>
            <p:nvSpPr>
              <p:cNvPr id="1718" name="직사각형 1717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19" name="직사각형 1718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20" name="직사각형 1719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21" name="직사각형 1720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56" name="그룹 1721"/>
            <p:cNvGrpSpPr/>
            <p:nvPr/>
          </p:nvGrpSpPr>
          <p:grpSpPr>
            <a:xfrm>
              <a:off x="3500430" y="4786322"/>
              <a:ext cx="285752" cy="285752"/>
              <a:chOff x="5286380" y="2071678"/>
              <a:chExt cx="285752" cy="285752"/>
            </a:xfrm>
          </p:grpSpPr>
          <p:sp>
            <p:nvSpPr>
              <p:cNvPr id="1723" name="직사각형 1722"/>
              <p:cNvSpPr/>
              <p:nvPr/>
            </p:nvSpPr>
            <p:spPr bwMode="auto">
              <a:xfrm>
                <a:off x="5429256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24" name="직사각형 1723"/>
              <p:cNvSpPr/>
              <p:nvPr/>
            </p:nvSpPr>
            <p:spPr bwMode="auto">
              <a:xfrm>
                <a:off x="528638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25" name="직사각형 1724"/>
              <p:cNvSpPr/>
              <p:nvPr/>
            </p:nvSpPr>
            <p:spPr bwMode="auto">
              <a:xfrm>
                <a:off x="542925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26" name="직사각형 1725"/>
              <p:cNvSpPr/>
              <p:nvPr/>
            </p:nvSpPr>
            <p:spPr bwMode="auto">
              <a:xfrm>
                <a:off x="528638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57" name="그룹 1726"/>
            <p:cNvGrpSpPr/>
            <p:nvPr/>
          </p:nvGrpSpPr>
          <p:grpSpPr>
            <a:xfrm>
              <a:off x="4357686" y="4786322"/>
              <a:ext cx="285752" cy="285752"/>
              <a:chOff x="5286380" y="2071678"/>
              <a:chExt cx="285752" cy="285752"/>
            </a:xfrm>
          </p:grpSpPr>
          <p:sp>
            <p:nvSpPr>
              <p:cNvPr id="1728" name="직사각형 1727"/>
              <p:cNvSpPr/>
              <p:nvPr/>
            </p:nvSpPr>
            <p:spPr bwMode="auto">
              <a:xfrm>
                <a:off x="5429256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29" name="직사각형 1728"/>
              <p:cNvSpPr/>
              <p:nvPr/>
            </p:nvSpPr>
            <p:spPr bwMode="auto">
              <a:xfrm>
                <a:off x="528638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30" name="직사각형 1729"/>
              <p:cNvSpPr/>
              <p:nvPr/>
            </p:nvSpPr>
            <p:spPr bwMode="auto">
              <a:xfrm>
                <a:off x="542925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31" name="직사각형 1730"/>
              <p:cNvSpPr/>
              <p:nvPr/>
            </p:nvSpPr>
            <p:spPr bwMode="auto">
              <a:xfrm>
                <a:off x="528638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58" name="그룹 1731"/>
            <p:cNvGrpSpPr/>
            <p:nvPr/>
          </p:nvGrpSpPr>
          <p:grpSpPr>
            <a:xfrm>
              <a:off x="4643438" y="4786322"/>
              <a:ext cx="285752" cy="285752"/>
              <a:chOff x="3071802" y="2071678"/>
              <a:chExt cx="285752" cy="285752"/>
            </a:xfrm>
          </p:grpSpPr>
          <p:sp>
            <p:nvSpPr>
              <p:cNvPr id="1733" name="직사각형 1732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34" name="직사각형 1733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35" name="직사각형 1734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36" name="직사각형 1735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59" name="그룹 1736"/>
            <p:cNvGrpSpPr/>
            <p:nvPr/>
          </p:nvGrpSpPr>
          <p:grpSpPr>
            <a:xfrm>
              <a:off x="4929190" y="4786322"/>
              <a:ext cx="285752" cy="285752"/>
              <a:chOff x="4214810" y="2071678"/>
              <a:chExt cx="285752" cy="285752"/>
            </a:xfrm>
          </p:grpSpPr>
          <p:sp>
            <p:nvSpPr>
              <p:cNvPr id="1738" name="직사각형 1737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39" name="직사각형 1738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40" name="직사각형 1739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41" name="직사각형 1740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60" name="그룹 1741"/>
            <p:cNvGrpSpPr/>
            <p:nvPr/>
          </p:nvGrpSpPr>
          <p:grpSpPr>
            <a:xfrm>
              <a:off x="3786182" y="4786322"/>
              <a:ext cx="285752" cy="285752"/>
              <a:chOff x="3071802" y="2071678"/>
              <a:chExt cx="285752" cy="285752"/>
            </a:xfrm>
          </p:grpSpPr>
          <p:sp>
            <p:nvSpPr>
              <p:cNvPr id="1743" name="직사각형 1742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44" name="직사각형 1743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45" name="직사각형 1744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46" name="직사각형 1745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61" name="그룹 1746"/>
            <p:cNvGrpSpPr/>
            <p:nvPr/>
          </p:nvGrpSpPr>
          <p:grpSpPr>
            <a:xfrm>
              <a:off x="4071934" y="4786322"/>
              <a:ext cx="285752" cy="285752"/>
              <a:chOff x="4214810" y="2071678"/>
              <a:chExt cx="285752" cy="285752"/>
            </a:xfrm>
          </p:grpSpPr>
          <p:sp>
            <p:nvSpPr>
              <p:cNvPr id="1748" name="직사각형 1747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49" name="직사각형 1748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50" name="직사각형 1749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51" name="직사각형 1750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62" name="그룹 1751"/>
            <p:cNvGrpSpPr/>
            <p:nvPr/>
          </p:nvGrpSpPr>
          <p:grpSpPr>
            <a:xfrm>
              <a:off x="2928926" y="5072074"/>
              <a:ext cx="285752" cy="285752"/>
              <a:chOff x="2643174" y="2071678"/>
              <a:chExt cx="285752" cy="285752"/>
            </a:xfrm>
          </p:grpSpPr>
          <p:sp>
            <p:nvSpPr>
              <p:cNvPr id="1753" name="직사각형 1752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54" name="직사각형 1753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55" name="직사각형 1754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56" name="직사각형 1755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63" name="그룹 1761"/>
            <p:cNvGrpSpPr/>
            <p:nvPr/>
          </p:nvGrpSpPr>
          <p:grpSpPr>
            <a:xfrm>
              <a:off x="3500430" y="5072074"/>
              <a:ext cx="285752" cy="285752"/>
              <a:chOff x="4857752" y="2071678"/>
              <a:chExt cx="285752" cy="285752"/>
            </a:xfrm>
          </p:grpSpPr>
          <p:sp>
            <p:nvSpPr>
              <p:cNvPr id="1763" name="직사각형 1762"/>
              <p:cNvSpPr/>
              <p:nvPr/>
            </p:nvSpPr>
            <p:spPr bwMode="auto">
              <a:xfrm>
                <a:off x="5000628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64" name="직사각형 1763"/>
              <p:cNvSpPr/>
              <p:nvPr/>
            </p:nvSpPr>
            <p:spPr bwMode="auto">
              <a:xfrm>
                <a:off x="485775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65" name="직사각형 1764"/>
              <p:cNvSpPr/>
              <p:nvPr/>
            </p:nvSpPr>
            <p:spPr bwMode="auto">
              <a:xfrm>
                <a:off x="500062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66" name="직사각형 1765"/>
              <p:cNvSpPr/>
              <p:nvPr/>
            </p:nvSpPr>
            <p:spPr bwMode="auto">
              <a:xfrm>
                <a:off x="485775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64" name="그룹 1766"/>
            <p:cNvGrpSpPr/>
            <p:nvPr/>
          </p:nvGrpSpPr>
          <p:grpSpPr>
            <a:xfrm>
              <a:off x="3786182" y="5072074"/>
              <a:ext cx="285752" cy="285752"/>
              <a:chOff x="2643174" y="2071678"/>
              <a:chExt cx="285752" cy="285752"/>
            </a:xfrm>
          </p:grpSpPr>
          <p:sp>
            <p:nvSpPr>
              <p:cNvPr id="1768" name="직사각형 1767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69" name="직사각형 1768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70" name="직사각형 1769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71" name="직사각형 1770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65" name="그룹 1771"/>
            <p:cNvGrpSpPr/>
            <p:nvPr/>
          </p:nvGrpSpPr>
          <p:grpSpPr>
            <a:xfrm>
              <a:off x="4071934" y="5072074"/>
              <a:ext cx="285752" cy="285752"/>
              <a:chOff x="3786182" y="2071678"/>
              <a:chExt cx="285752" cy="285752"/>
            </a:xfrm>
          </p:grpSpPr>
          <p:sp>
            <p:nvSpPr>
              <p:cNvPr id="1773" name="직사각형 1772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74" name="직사각형 1773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75" name="직사각형 1774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76" name="직사각형 1775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66" name="그룹 1776"/>
            <p:cNvGrpSpPr/>
            <p:nvPr/>
          </p:nvGrpSpPr>
          <p:grpSpPr>
            <a:xfrm>
              <a:off x="4357686" y="5072074"/>
              <a:ext cx="285752" cy="285752"/>
              <a:chOff x="4857752" y="2071678"/>
              <a:chExt cx="285752" cy="285752"/>
            </a:xfrm>
          </p:grpSpPr>
          <p:sp>
            <p:nvSpPr>
              <p:cNvPr id="1778" name="직사각형 1777"/>
              <p:cNvSpPr/>
              <p:nvPr/>
            </p:nvSpPr>
            <p:spPr bwMode="auto">
              <a:xfrm>
                <a:off x="5000628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79" name="직사각형 1778"/>
              <p:cNvSpPr/>
              <p:nvPr/>
            </p:nvSpPr>
            <p:spPr bwMode="auto">
              <a:xfrm>
                <a:off x="485775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80" name="직사각형 1779"/>
              <p:cNvSpPr/>
              <p:nvPr/>
            </p:nvSpPr>
            <p:spPr bwMode="auto">
              <a:xfrm>
                <a:off x="500062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81" name="직사각형 1780"/>
              <p:cNvSpPr/>
              <p:nvPr/>
            </p:nvSpPr>
            <p:spPr bwMode="auto">
              <a:xfrm>
                <a:off x="485775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67" name="그룹 1786"/>
            <p:cNvGrpSpPr/>
            <p:nvPr/>
          </p:nvGrpSpPr>
          <p:grpSpPr>
            <a:xfrm>
              <a:off x="4929190" y="5072074"/>
              <a:ext cx="285752" cy="285752"/>
              <a:chOff x="3786182" y="2071678"/>
              <a:chExt cx="285752" cy="285752"/>
            </a:xfrm>
          </p:grpSpPr>
          <p:sp>
            <p:nvSpPr>
              <p:cNvPr id="1788" name="직사각형 1787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89" name="직사각형 1788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90" name="직사각형 1789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91" name="직사각형 1790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68" name="그룹 1796"/>
            <p:cNvGrpSpPr/>
            <p:nvPr/>
          </p:nvGrpSpPr>
          <p:grpSpPr>
            <a:xfrm>
              <a:off x="3214678" y="5072074"/>
              <a:ext cx="285752" cy="285752"/>
              <a:chOff x="4214810" y="2071678"/>
              <a:chExt cx="285752" cy="285752"/>
            </a:xfrm>
          </p:grpSpPr>
          <p:sp>
            <p:nvSpPr>
              <p:cNvPr id="1798" name="직사각형 1797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99" name="직사각형 1798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00" name="직사각형 1799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01" name="직사각형 1800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69" name="그룹 1811"/>
            <p:cNvGrpSpPr/>
            <p:nvPr/>
          </p:nvGrpSpPr>
          <p:grpSpPr>
            <a:xfrm>
              <a:off x="4643438" y="5072074"/>
              <a:ext cx="285752" cy="285752"/>
              <a:chOff x="3071802" y="2071678"/>
              <a:chExt cx="285752" cy="285752"/>
            </a:xfrm>
          </p:grpSpPr>
          <p:sp>
            <p:nvSpPr>
              <p:cNvPr id="1813" name="직사각형 1812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14" name="직사각형 1813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15" name="직사각형 1814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16" name="직사각형 1815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78" name="그룹 1871"/>
            <p:cNvGrpSpPr/>
            <p:nvPr/>
          </p:nvGrpSpPr>
          <p:grpSpPr>
            <a:xfrm>
              <a:off x="2928926" y="5357826"/>
              <a:ext cx="285752" cy="285752"/>
              <a:chOff x="3071802" y="2071678"/>
              <a:chExt cx="285752" cy="285752"/>
            </a:xfrm>
          </p:grpSpPr>
          <p:sp>
            <p:nvSpPr>
              <p:cNvPr id="1873" name="직사각형 1872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74" name="직사각형 1873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75" name="직사각형 1874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76" name="직사각형 1875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79" name="그룹 1876"/>
            <p:cNvGrpSpPr/>
            <p:nvPr/>
          </p:nvGrpSpPr>
          <p:grpSpPr>
            <a:xfrm>
              <a:off x="3214678" y="5357826"/>
              <a:ext cx="285752" cy="285752"/>
              <a:chOff x="4214810" y="2071678"/>
              <a:chExt cx="285752" cy="285752"/>
            </a:xfrm>
          </p:grpSpPr>
          <p:sp>
            <p:nvSpPr>
              <p:cNvPr id="1878" name="직사각형 1877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79" name="직사각형 1878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80" name="직사각형 1879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81" name="직사각형 1880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80" name="그룹 1881"/>
            <p:cNvGrpSpPr/>
            <p:nvPr/>
          </p:nvGrpSpPr>
          <p:grpSpPr>
            <a:xfrm>
              <a:off x="3500430" y="5357826"/>
              <a:ext cx="285752" cy="285752"/>
              <a:chOff x="5286380" y="2071678"/>
              <a:chExt cx="285752" cy="285752"/>
            </a:xfrm>
          </p:grpSpPr>
          <p:sp>
            <p:nvSpPr>
              <p:cNvPr id="1883" name="직사각형 1882"/>
              <p:cNvSpPr/>
              <p:nvPr/>
            </p:nvSpPr>
            <p:spPr bwMode="auto">
              <a:xfrm>
                <a:off x="5429256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84" name="직사각형 1883"/>
              <p:cNvSpPr/>
              <p:nvPr/>
            </p:nvSpPr>
            <p:spPr bwMode="auto">
              <a:xfrm>
                <a:off x="528638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85" name="직사각형 1884"/>
              <p:cNvSpPr/>
              <p:nvPr/>
            </p:nvSpPr>
            <p:spPr bwMode="auto">
              <a:xfrm>
                <a:off x="542925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86" name="직사각형 1885"/>
              <p:cNvSpPr/>
              <p:nvPr/>
            </p:nvSpPr>
            <p:spPr bwMode="auto">
              <a:xfrm>
                <a:off x="528638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81" name="그룹 1886"/>
            <p:cNvGrpSpPr/>
            <p:nvPr/>
          </p:nvGrpSpPr>
          <p:grpSpPr>
            <a:xfrm>
              <a:off x="4357686" y="5357826"/>
              <a:ext cx="285752" cy="285752"/>
              <a:chOff x="5286380" y="2071678"/>
              <a:chExt cx="285752" cy="285752"/>
            </a:xfrm>
          </p:grpSpPr>
          <p:sp>
            <p:nvSpPr>
              <p:cNvPr id="1888" name="직사각형 1887"/>
              <p:cNvSpPr/>
              <p:nvPr/>
            </p:nvSpPr>
            <p:spPr bwMode="auto">
              <a:xfrm>
                <a:off x="5429256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89" name="직사각형 1888"/>
              <p:cNvSpPr/>
              <p:nvPr/>
            </p:nvSpPr>
            <p:spPr bwMode="auto">
              <a:xfrm>
                <a:off x="528638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90" name="직사각형 1889"/>
              <p:cNvSpPr/>
              <p:nvPr/>
            </p:nvSpPr>
            <p:spPr bwMode="auto">
              <a:xfrm>
                <a:off x="542925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91" name="직사각형 1890"/>
              <p:cNvSpPr/>
              <p:nvPr/>
            </p:nvSpPr>
            <p:spPr bwMode="auto">
              <a:xfrm>
                <a:off x="528638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82" name="그룹 1891"/>
            <p:cNvGrpSpPr/>
            <p:nvPr/>
          </p:nvGrpSpPr>
          <p:grpSpPr>
            <a:xfrm>
              <a:off x="4643438" y="5357826"/>
              <a:ext cx="285752" cy="285752"/>
              <a:chOff x="3071802" y="2071678"/>
              <a:chExt cx="285752" cy="285752"/>
            </a:xfrm>
          </p:grpSpPr>
          <p:sp>
            <p:nvSpPr>
              <p:cNvPr id="1893" name="직사각형 1892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94" name="직사각형 1893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95" name="직사각형 1894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96" name="직사각형 1895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87" name="그룹 1896"/>
            <p:cNvGrpSpPr/>
            <p:nvPr/>
          </p:nvGrpSpPr>
          <p:grpSpPr>
            <a:xfrm>
              <a:off x="4929190" y="5357826"/>
              <a:ext cx="285752" cy="285752"/>
              <a:chOff x="4214810" y="2071678"/>
              <a:chExt cx="285752" cy="285752"/>
            </a:xfrm>
          </p:grpSpPr>
          <p:sp>
            <p:nvSpPr>
              <p:cNvPr id="1898" name="직사각형 1897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99" name="직사각형 1898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900" name="직사각형 1899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901" name="직사각형 1900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92" name="그룹 1901"/>
            <p:cNvGrpSpPr/>
            <p:nvPr/>
          </p:nvGrpSpPr>
          <p:grpSpPr>
            <a:xfrm>
              <a:off x="3786182" y="5357826"/>
              <a:ext cx="285752" cy="285752"/>
              <a:chOff x="3071802" y="2071678"/>
              <a:chExt cx="285752" cy="285752"/>
            </a:xfrm>
          </p:grpSpPr>
          <p:sp>
            <p:nvSpPr>
              <p:cNvPr id="1903" name="직사각형 1902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904" name="직사각형 1903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905" name="직사각형 1904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906" name="직사각형 1905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97" name="그룹 1906"/>
            <p:cNvGrpSpPr/>
            <p:nvPr/>
          </p:nvGrpSpPr>
          <p:grpSpPr>
            <a:xfrm>
              <a:off x="4071934" y="5357826"/>
              <a:ext cx="285752" cy="285752"/>
              <a:chOff x="4214810" y="2071678"/>
              <a:chExt cx="285752" cy="285752"/>
            </a:xfrm>
          </p:grpSpPr>
          <p:sp>
            <p:nvSpPr>
              <p:cNvPr id="1908" name="직사각형 1907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909" name="직사각형 1908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910" name="직사각형 1909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911" name="직사각형 1910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</p:grpSp>
      <p:grpSp>
        <p:nvGrpSpPr>
          <p:cNvPr id="743" name="그룹 742"/>
          <p:cNvGrpSpPr/>
          <p:nvPr/>
        </p:nvGrpSpPr>
        <p:grpSpPr>
          <a:xfrm>
            <a:off x="5786446" y="3357562"/>
            <a:ext cx="2286016" cy="2286016"/>
            <a:chOff x="5786446" y="3357562"/>
            <a:chExt cx="2286016" cy="2286016"/>
          </a:xfrm>
        </p:grpSpPr>
        <p:grpSp>
          <p:nvGrpSpPr>
            <p:cNvPr id="12" name="그룹 264"/>
            <p:cNvGrpSpPr/>
            <p:nvPr/>
          </p:nvGrpSpPr>
          <p:grpSpPr>
            <a:xfrm>
              <a:off x="5786446" y="3357562"/>
              <a:ext cx="285752" cy="285752"/>
              <a:chOff x="2643174" y="2071678"/>
              <a:chExt cx="285752" cy="285752"/>
            </a:xfrm>
          </p:grpSpPr>
          <p:sp>
            <p:nvSpPr>
              <p:cNvPr id="266" name="직사각형 265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67" name="직사각형 266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68" name="직사각형 267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69" name="직사각형 268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" name="그룹 305"/>
            <p:cNvGrpSpPr/>
            <p:nvPr/>
          </p:nvGrpSpPr>
          <p:grpSpPr>
            <a:xfrm>
              <a:off x="6072198" y="3357562"/>
              <a:ext cx="285752" cy="285752"/>
              <a:chOff x="3786182" y="2071678"/>
              <a:chExt cx="285752" cy="285752"/>
            </a:xfrm>
          </p:grpSpPr>
          <p:sp>
            <p:nvSpPr>
              <p:cNvPr id="307" name="직사각형 306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08" name="직사각형 307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09" name="직사각형 308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10" name="직사각형 309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6" name="그룹 315"/>
            <p:cNvGrpSpPr/>
            <p:nvPr/>
          </p:nvGrpSpPr>
          <p:grpSpPr>
            <a:xfrm>
              <a:off x="6357950" y="3357562"/>
              <a:ext cx="285752" cy="285752"/>
              <a:chOff x="4857752" y="2071678"/>
              <a:chExt cx="285752" cy="285752"/>
            </a:xfrm>
          </p:grpSpPr>
          <p:sp>
            <p:nvSpPr>
              <p:cNvPr id="317" name="직사각형 316"/>
              <p:cNvSpPr/>
              <p:nvPr/>
            </p:nvSpPr>
            <p:spPr bwMode="auto">
              <a:xfrm>
                <a:off x="5000628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18" name="직사각형 317"/>
              <p:cNvSpPr/>
              <p:nvPr/>
            </p:nvSpPr>
            <p:spPr bwMode="auto">
              <a:xfrm>
                <a:off x="485775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19" name="직사각형 318"/>
              <p:cNvSpPr/>
              <p:nvPr/>
            </p:nvSpPr>
            <p:spPr bwMode="auto">
              <a:xfrm>
                <a:off x="500062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20" name="직사각형 319"/>
              <p:cNvSpPr/>
              <p:nvPr/>
            </p:nvSpPr>
            <p:spPr bwMode="auto">
              <a:xfrm>
                <a:off x="485775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20" name="그룹 335"/>
            <p:cNvGrpSpPr/>
            <p:nvPr/>
          </p:nvGrpSpPr>
          <p:grpSpPr>
            <a:xfrm>
              <a:off x="6643702" y="3357562"/>
              <a:ext cx="285752" cy="285752"/>
              <a:chOff x="2643174" y="2071678"/>
              <a:chExt cx="285752" cy="285752"/>
            </a:xfrm>
          </p:grpSpPr>
          <p:sp>
            <p:nvSpPr>
              <p:cNvPr id="337" name="직사각형 336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38" name="직사각형 337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39" name="직사각형 338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40" name="직사각형 339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21" name="그룹 340"/>
            <p:cNvGrpSpPr/>
            <p:nvPr/>
          </p:nvGrpSpPr>
          <p:grpSpPr>
            <a:xfrm>
              <a:off x="6929454" y="3357562"/>
              <a:ext cx="285752" cy="285752"/>
              <a:chOff x="3786182" y="2071678"/>
              <a:chExt cx="285752" cy="285752"/>
            </a:xfrm>
          </p:grpSpPr>
          <p:sp>
            <p:nvSpPr>
              <p:cNvPr id="342" name="직사각형 341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43" name="직사각형 342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44" name="직사각형 343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45" name="직사각형 344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22" name="그룹 345"/>
            <p:cNvGrpSpPr/>
            <p:nvPr/>
          </p:nvGrpSpPr>
          <p:grpSpPr>
            <a:xfrm>
              <a:off x="7215206" y="3357562"/>
              <a:ext cx="285752" cy="285752"/>
              <a:chOff x="4857752" y="2071678"/>
              <a:chExt cx="285752" cy="285752"/>
            </a:xfrm>
          </p:grpSpPr>
          <p:sp>
            <p:nvSpPr>
              <p:cNvPr id="347" name="직사각형 346"/>
              <p:cNvSpPr/>
              <p:nvPr/>
            </p:nvSpPr>
            <p:spPr bwMode="auto">
              <a:xfrm>
                <a:off x="5000628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48" name="직사각형 347"/>
              <p:cNvSpPr/>
              <p:nvPr/>
            </p:nvSpPr>
            <p:spPr bwMode="auto">
              <a:xfrm>
                <a:off x="485775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49" name="직사각형 348"/>
              <p:cNvSpPr/>
              <p:nvPr/>
            </p:nvSpPr>
            <p:spPr bwMode="auto">
              <a:xfrm>
                <a:off x="500062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50" name="직사각형 349"/>
              <p:cNvSpPr/>
              <p:nvPr/>
            </p:nvSpPr>
            <p:spPr bwMode="auto">
              <a:xfrm>
                <a:off x="485775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24" name="그룹 365"/>
            <p:cNvGrpSpPr/>
            <p:nvPr/>
          </p:nvGrpSpPr>
          <p:grpSpPr>
            <a:xfrm>
              <a:off x="7500958" y="3357562"/>
              <a:ext cx="285752" cy="285752"/>
              <a:chOff x="2643174" y="2071678"/>
              <a:chExt cx="285752" cy="285752"/>
            </a:xfrm>
          </p:grpSpPr>
          <p:sp>
            <p:nvSpPr>
              <p:cNvPr id="367" name="직사각형 366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68" name="직사각형 367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69" name="직사각형 368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70" name="직사각형 369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25" name="그룹 370"/>
            <p:cNvGrpSpPr/>
            <p:nvPr/>
          </p:nvGrpSpPr>
          <p:grpSpPr>
            <a:xfrm>
              <a:off x="7786710" y="3357562"/>
              <a:ext cx="285752" cy="285752"/>
              <a:chOff x="3786182" y="2071678"/>
              <a:chExt cx="285752" cy="285752"/>
            </a:xfrm>
          </p:grpSpPr>
          <p:sp>
            <p:nvSpPr>
              <p:cNvPr id="372" name="직사각형 371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73" name="직사각형 372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74" name="직사각형 373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75" name="직사각형 374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28" name="그룹 735"/>
            <p:cNvGrpSpPr/>
            <p:nvPr/>
          </p:nvGrpSpPr>
          <p:grpSpPr>
            <a:xfrm>
              <a:off x="5786446" y="3643314"/>
              <a:ext cx="285752" cy="285752"/>
              <a:chOff x="3071802" y="2071678"/>
              <a:chExt cx="285752" cy="285752"/>
            </a:xfrm>
          </p:grpSpPr>
          <p:sp>
            <p:nvSpPr>
              <p:cNvPr id="737" name="직사각형 736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38" name="직사각형 737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39" name="직사각형 738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40" name="직사각형 739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30" name="그룹 755"/>
            <p:cNvGrpSpPr/>
            <p:nvPr/>
          </p:nvGrpSpPr>
          <p:grpSpPr>
            <a:xfrm>
              <a:off x="6072198" y="3643314"/>
              <a:ext cx="285752" cy="285752"/>
              <a:chOff x="4214810" y="2071678"/>
              <a:chExt cx="285752" cy="285752"/>
            </a:xfrm>
          </p:grpSpPr>
          <p:sp>
            <p:nvSpPr>
              <p:cNvPr id="757" name="직사각형 756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58" name="직사각형 757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59" name="직사각형 758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60" name="직사각형 759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32" name="그룹 781"/>
            <p:cNvGrpSpPr/>
            <p:nvPr/>
          </p:nvGrpSpPr>
          <p:grpSpPr>
            <a:xfrm>
              <a:off x="6357950" y="3643314"/>
              <a:ext cx="285752" cy="285752"/>
              <a:chOff x="5286380" y="2071678"/>
              <a:chExt cx="285752" cy="285752"/>
            </a:xfrm>
          </p:grpSpPr>
          <p:sp>
            <p:nvSpPr>
              <p:cNvPr id="783" name="직사각형 782"/>
              <p:cNvSpPr/>
              <p:nvPr/>
            </p:nvSpPr>
            <p:spPr bwMode="auto">
              <a:xfrm>
                <a:off x="5429256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84" name="직사각형 783"/>
              <p:cNvSpPr/>
              <p:nvPr/>
            </p:nvSpPr>
            <p:spPr bwMode="auto">
              <a:xfrm>
                <a:off x="528638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85" name="직사각형 784"/>
              <p:cNvSpPr/>
              <p:nvPr/>
            </p:nvSpPr>
            <p:spPr bwMode="auto">
              <a:xfrm>
                <a:off x="542925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86" name="직사각형 785"/>
              <p:cNvSpPr/>
              <p:nvPr/>
            </p:nvSpPr>
            <p:spPr bwMode="auto">
              <a:xfrm>
                <a:off x="528638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76" name="그룹 791"/>
            <p:cNvGrpSpPr/>
            <p:nvPr/>
          </p:nvGrpSpPr>
          <p:grpSpPr>
            <a:xfrm>
              <a:off x="6643702" y="3643314"/>
              <a:ext cx="285752" cy="285752"/>
              <a:chOff x="2643174" y="2071678"/>
              <a:chExt cx="285752" cy="285752"/>
            </a:xfrm>
          </p:grpSpPr>
          <p:sp>
            <p:nvSpPr>
              <p:cNvPr id="793" name="직사각형 792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94" name="직사각형 793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95" name="직사각형 794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796" name="직사각형 795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78" name="그룹 801"/>
            <p:cNvGrpSpPr/>
            <p:nvPr/>
          </p:nvGrpSpPr>
          <p:grpSpPr>
            <a:xfrm>
              <a:off x="6929454" y="3643314"/>
              <a:ext cx="285752" cy="285752"/>
              <a:chOff x="3786182" y="2071678"/>
              <a:chExt cx="285752" cy="285752"/>
            </a:xfrm>
          </p:grpSpPr>
          <p:sp>
            <p:nvSpPr>
              <p:cNvPr id="803" name="직사각형 802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04" name="직사각형 803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05" name="직사각형 804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06" name="직사각형 805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80" name="그룹 811"/>
            <p:cNvGrpSpPr/>
            <p:nvPr/>
          </p:nvGrpSpPr>
          <p:grpSpPr>
            <a:xfrm>
              <a:off x="7215206" y="3643314"/>
              <a:ext cx="285752" cy="285752"/>
              <a:chOff x="5286380" y="2071678"/>
              <a:chExt cx="285752" cy="285752"/>
            </a:xfrm>
          </p:grpSpPr>
          <p:sp>
            <p:nvSpPr>
              <p:cNvPr id="813" name="직사각형 812"/>
              <p:cNvSpPr/>
              <p:nvPr/>
            </p:nvSpPr>
            <p:spPr bwMode="auto">
              <a:xfrm>
                <a:off x="5429256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14" name="직사각형 813"/>
              <p:cNvSpPr/>
              <p:nvPr/>
            </p:nvSpPr>
            <p:spPr bwMode="auto">
              <a:xfrm>
                <a:off x="528638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15" name="직사각형 814"/>
              <p:cNvSpPr/>
              <p:nvPr/>
            </p:nvSpPr>
            <p:spPr bwMode="auto">
              <a:xfrm>
                <a:off x="542925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16" name="직사각형 815"/>
              <p:cNvSpPr/>
              <p:nvPr/>
            </p:nvSpPr>
            <p:spPr bwMode="auto">
              <a:xfrm>
                <a:off x="528638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82" name="그룹 821"/>
            <p:cNvGrpSpPr/>
            <p:nvPr/>
          </p:nvGrpSpPr>
          <p:grpSpPr>
            <a:xfrm>
              <a:off x="7500958" y="3643314"/>
              <a:ext cx="285752" cy="285752"/>
              <a:chOff x="3071802" y="2071678"/>
              <a:chExt cx="285752" cy="285752"/>
            </a:xfrm>
          </p:grpSpPr>
          <p:sp>
            <p:nvSpPr>
              <p:cNvPr id="823" name="직사각형 822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24" name="직사각형 823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25" name="직사각형 824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26" name="직사각형 825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84" name="그룹 831"/>
            <p:cNvGrpSpPr/>
            <p:nvPr/>
          </p:nvGrpSpPr>
          <p:grpSpPr>
            <a:xfrm>
              <a:off x="7786710" y="3643314"/>
              <a:ext cx="285752" cy="285752"/>
              <a:chOff x="4214810" y="2071678"/>
              <a:chExt cx="285752" cy="285752"/>
            </a:xfrm>
          </p:grpSpPr>
          <p:sp>
            <p:nvSpPr>
              <p:cNvPr id="833" name="직사각형 832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34" name="직사각형 833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35" name="직사각형 834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836" name="직사각형 835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91" name="그룹 916"/>
            <p:cNvGrpSpPr/>
            <p:nvPr/>
          </p:nvGrpSpPr>
          <p:grpSpPr>
            <a:xfrm>
              <a:off x="5786446" y="3929066"/>
              <a:ext cx="285752" cy="285752"/>
              <a:chOff x="2643174" y="2071678"/>
              <a:chExt cx="285752" cy="285752"/>
            </a:xfrm>
          </p:grpSpPr>
          <p:sp>
            <p:nvSpPr>
              <p:cNvPr id="918" name="직사각형 917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19" name="직사각형 918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20" name="직사각형 919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21" name="직사각형 920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92" name="그룹 921"/>
            <p:cNvGrpSpPr/>
            <p:nvPr/>
          </p:nvGrpSpPr>
          <p:grpSpPr>
            <a:xfrm>
              <a:off x="6072198" y="3929066"/>
              <a:ext cx="285752" cy="285752"/>
              <a:chOff x="3786182" y="2071678"/>
              <a:chExt cx="285752" cy="285752"/>
            </a:xfrm>
          </p:grpSpPr>
          <p:sp>
            <p:nvSpPr>
              <p:cNvPr id="923" name="직사각형 922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24" name="직사각형 923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25" name="직사각형 924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26" name="직사각형 925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93" name="그룹 926"/>
            <p:cNvGrpSpPr/>
            <p:nvPr/>
          </p:nvGrpSpPr>
          <p:grpSpPr>
            <a:xfrm>
              <a:off x="6643702" y="3929066"/>
              <a:ext cx="285752" cy="285752"/>
              <a:chOff x="2643174" y="2071678"/>
              <a:chExt cx="285752" cy="285752"/>
            </a:xfrm>
          </p:grpSpPr>
          <p:sp>
            <p:nvSpPr>
              <p:cNvPr id="928" name="직사각형 927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29" name="직사각형 928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30" name="직사각형 929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31" name="직사각형 930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94" name="그룹 931"/>
            <p:cNvGrpSpPr/>
            <p:nvPr/>
          </p:nvGrpSpPr>
          <p:grpSpPr>
            <a:xfrm>
              <a:off x="6929454" y="3929066"/>
              <a:ext cx="285752" cy="285752"/>
              <a:chOff x="3786182" y="2071678"/>
              <a:chExt cx="285752" cy="285752"/>
            </a:xfrm>
          </p:grpSpPr>
          <p:sp>
            <p:nvSpPr>
              <p:cNvPr id="933" name="직사각형 932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34" name="직사각형 933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35" name="직사각형 934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36" name="직사각형 935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95" name="그룹 936"/>
            <p:cNvGrpSpPr/>
            <p:nvPr/>
          </p:nvGrpSpPr>
          <p:grpSpPr>
            <a:xfrm>
              <a:off x="7500958" y="3929066"/>
              <a:ext cx="285752" cy="285752"/>
              <a:chOff x="2643174" y="2071678"/>
              <a:chExt cx="285752" cy="285752"/>
            </a:xfrm>
          </p:grpSpPr>
          <p:sp>
            <p:nvSpPr>
              <p:cNvPr id="938" name="직사각형 937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39" name="직사각형 938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40" name="직사각형 939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41" name="직사각형 940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96" name="그룹 941"/>
            <p:cNvGrpSpPr/>
            <p:nvPr/>
          </p:nvGrpSpPr>
          <p:grpSpPr>
            <a:xfrm>
              <a:off x="7786710" y="3929066"/>
              <a:ext cx="285752" cy="285752"/>
              <a:chOff x="3786182" y="2071678"/>
              <a:chExt cx="285752" cy="285752"/>
            </a:xfrm>
          </p:grpSpPr>
          <p:sp>
            <p:nvSpPr>
              <p:cNvPr id="943" name="직사각형 942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44" name="직사각형 943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45" name="직사각형 944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46" name="직사각형 945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399" name="그룹 956"/>
            <p:cNvGrpSpPr/>
            <p:nvPr/>
          </p:nvGrpSpPr>
          <p:grpSpPr>
            <a:xfrm>
              <a:off x="6357950" y="3929066"/>
              <a:ext cx="285752" cy="285752"/>
              <a:chOff x="5286380" y="2071678"/>
              <a:chExt cx="285752" cy="285752"/>
            </a:xfrm>
          </p:grpSpPr>
          <p:sp>
            <p:nvSpPr>
              <p:cNvPr id="958" name="직사각형 957"/>
              <p:cNvSpPr/>
              <p:nvPr/>
            </p:nvSpPr>
            <p:spPr bwMode="auto">
              <a:xfrm>
                <a:off x="5429256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59" name="직사각형 958"/>
              <p:cNvSpPr/>
              <p:nvPr/>
            </p:nvSpPr>
            <p:spPr bwMode="auto">
              <a:xfrm>
                <a:off x="528638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60" name="직사각형 959"/>
              <p:cNvSpPr/>
              <p:nvPr/>
            </p:nvSpPr>
            <p:spPr bwMode="auto">
              <a:xfrm>
                <a:off x="542925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61" name="직사각형 960"/>
              <p:cNvSpPr/>
              <p:nvPr/>
            </p:nvSpPr>
            <p:spPr bwMode="auto">
              <a:xfrm>
                <a:off x="528638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00" name="그룹 961"/>
            <p:cNvGrpSpPr/>
            <p:nvPr/>
          </p:nvGrpSpPr>
          <p:grpSpPr>
            <a:xfrm>
              <a:off x="7215206" y="3929066"/>
              <a:ext cx="285752" cy="285752"/>
              <a:chOff x="5286380" y="2071678"/>
              <a:chExt cx="285752" cy="285752"/>
            </a:xfrm>
          </p:grpSpPr>
          <p:sp>
            <p:nvSpPr>
              <p:cNvPr id="963" name="직사각형 962"/>
              <p:cNvSpPr/>
              <p:nvPr/>
            </p:nvSpPr>
            <p:spPr bwMode="auto">
              <a:xfrm>
                <a:off x="5429256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64" name="직사각형 963"/>
              <p:cNvSpPr/>
              <p:nvPr/>
            </p:nvSpPr>
            <p:spPr bwMode="auto">
              <a:xfrm>
                <a:off x="528638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65" name="직사각형 964"/>
              <p:cNvSpPr/>
              <p:nvPr/>
            </p:nvSpPr>
            <p:spPr bwMode="auto">
              <a:xfrm>
                <a:off x="542925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966" name="직사각형 965"/>
              <p:cNvSpPr/>
              <p:nvPr/>
            </p:nvSpPr>
            <p:spPr bwMode="auto">
              <a:xfrm>
                <a:off x="528638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08" name="그룹 1186"/>
            <p:cNvGrpSpPr/>
            <p:nvPr/>
          </p:nvGrpSpPr>
          <p:grpSpPr>
            <a:xfrm>
              <a:off x="5786446" y="4214818"/>
              <a:ext cx="285752" cy="285752"/>
              <a:chOff x="3071802" y="2071678"/>
              <a:chExt cx="285752" cy="285752"/>
            </a:xfrm>
          </p:grpSpPr>
          <p:sp>
            <p:nvSpPr>
              <p:cNvPr id="1188" name="직사각형 1187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89" name="직사각형 1188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90" name="직사각형 1189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91" name="직사각형 1190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09" name="그룹 1191"/>
            <p:cNvGrpSpPr/>
            <p:nvPr/>
          </p:nvGrpSpPr>
          <p:grpSpPr>
            <a:xfrm>
              <a:off x="6357950" y="4214818"/>
              <a:ext cx="285752" cy="285752"/>
              <a:chOff x="5286380" y="2071678"/>
              <a:chExt cx="285752" cy="285752"/>
            </a:xfrm>
          </p:grpSpPr>
          <p:sp>
            <p:nvSpPr>
              <p:cNvPr id="1193" name="직사각형 1192"/>
              <p:cNvSpPr/>
              <p:nvPr/>
            </p:nvSpPr>
            <p:spPr bwMode="auto">
              <a:xfrm>
                <a:off x="5429256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94" name="직사각형 1193"/>
              <p:cNvSpPr/>
              <p:nvPr/>
            </p:nvSpPr>
            <p:spPr bwMode="auto">
              <a:xfrm>
                <a:off x="528638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95" name="직사각형 1194"/>
              <p:cNvSpPr/>
              <p:nvPr/>
            </p:nvSpPr>
            <p:spPr bwMode="auto">
              <a:xfrm>
                <a:off x="542925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96" name="직사각형 1195"/>
              <p:cNvSpPr/>
              <p:nvPr/>
            </p:nvSpPr>
            <p:spPr bwMode="auto">
              <a:xfrm>
                <a:off x="528638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10" name="그룹 1196"/>
            <p:cNvGrpSpPr/>
            <p:nvPr/>
          </p:nvGrpSpPr>
          <p:grpSpPr>
            <a:xfrm>
              <a:off x="7215206" y="4214818"/>
              <a:ext cx="285752" cy="285752"/>
              <a:chOff x="5286380" y="2071678"/>
              <a:chExt cx="285752" cy="285752"/>
            </a:xfrm>
          </p:grpSpPr>
          <p:sp>
            <p:nvSpPr>
              <p:cNvPr id="1198" name="직사각형 1197"/>
              <p:cNvSpPr/>
              <p:nvPr/>
            </p:nvSpPr>
            <p:spPr bwMode="auto">
              <a:xfrm>
                <a:off x="5429256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199" name="직사각형 1198"/>
              <p:cNvSpPr/>
              <p:nvPr/>
            </p:nvSpPr>
            <p:spPr bwMode="auto">
              <a:xfrm>
                <a:off x="528638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00" name="직사각형 1199"/>
              <p:cNvSpPr/>
              <p:nvPr/>
            </p:nvSpPr>
            <p:spPr bwMode="auto">
              <a:xfrm>
                <a:off x="542925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01" name="직사각형 1200"/>
              <p:cNvSpPr/>
              <p:nvPr/>
            </p:nvSpPr>
            <p:spPr bwMode="auto">
              <a:xfrm>
                <a:off x="528638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11" name="그룹 1201"/>
            <p:cNvGrpSpPr/>
            <p:nvPr/>
          </p:nvGrpSpPr>
          <p:grpSpPr>
            <a:xfrm>
              <a:off x="7786710" y="4214818"/>
              <a:ext cx="285752" cy="285752"/>
              <a:chOff x="4214810" y="2071678"/>
              <a:chExt cx="285752" cy="285752"/>
            </a:xfrm>
          </p:grpSpPr>
          <p:sp>
            <p:nvSpPr>
              <p:cNvPr id="1203" name="직사각형 1202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04" name="직사각형 1203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05" name="직사각형 1204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06" name="직사각형 1205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12" name="그룹 1206"/>
            <p:cNvGrpSpPr/>
            <p:nvPr/>
          </p:nvGrpSpPr>
          <p:grpSpPr>
            <a:xfrm>
              <a:off x="6643702" y="4214818"/>
              <a:ext cx="285752" cy="285752"/>
              <a:chOff x="3071802" y="2071678"/>
              <a:chExt cx="285752" cy="285752"/>
            </a:xfrm>
          </p:grpSpPr>
          <p:sp>
            <p:nvSpPr>
              <p:cNvPr id="1208" name="직사각형 1207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09" name="직사각형 1208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10" name="직사각형 1209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11" name="직사각형 1210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13" name="그룹 1211"/>
            <p:cNvGrpSpPr/>
            <p:nvPr/>
          </p:nvGrpSpPr>
          <p:grpSpPr>
            <a:xfrm>
              <a:off x="6929454" y="4214818"/>
              <a:ext cx="285752" cy="285752"/>
              <a:chOff x="4214810" y="2071678"/>
              <a:chExt cx="285752" cy="285752"/>
            </a:xfrm>
          </p:grpSpPr>
          <p:sp>
            <p:nvSpPr>
              <p:cNvPr id="1213" name="직사각형 1212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14" name="직사각형 1213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15" name="직사각형 1214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16" name="직사각형 1215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15" name="그룹 1226"/>
            <p:cNvGrpSpPr/>
            <p:nvPr/>
          </p:nvGrpSpPr>
          <p:grpSpPr>
            <a:xfrm>
              <a:off x="6072198" y="4214818"/>
              <a:ext cx="285752" cy="285752"/>
              <a:chOff x="4214810" y="2071678"/>
              <a:chExt cx="285752" cy="285752"/>
            </a:xfrm>
          </p:grpSpPr>
          <p:sp>
            <p:nvSpPr>
              <p:cNvPr id="1228" name="직사각형 1227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29" name="직사각형 1228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30" name="직사각형 1229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31" name="직사각형 1230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17" name="그룹 1236"/>
            <p:cNvGrpSpPr/>
            <p:nvPr/>
          </p:nvGrpSpPr>
          <p:grpSpPr>
            <a:xfrm>
              <a:off x="7500958" y="4214818"/>
              <a:ext cx="285752" cy="285752"/>
              <a:chOff x="3071802" y="2071678"/>
              <a:chExt cx="285752" cy="285752"/>
            </a:xfrm>
          </p:grpSpPr>
          <p:sp>
            <p:nvSpPr>
              <p:cNvPr id="1238" name="직사각형 1237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39" name="직사각형 1238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40" name="직사각형 1239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241" name="직사각형 1240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20" name="그룹 1481"/>
            <p:cNvGrpSpPr/>
            <p:nvPr/>
          </p:nvGrpSpPr>
          <p:grpSpPr>
            <a:xfrm>
              <a:off x="5786446" y="4500570"/>
              <a:ext cx="285752" cy="285752"/>
              <a:chOff x="2643174" y="2071678"/>
              <a:chExt cx="285752" cy="285752"/>
            </a:xfrm>
          </p:grpSpPr>
          <p:sp>
            <p:nvSpPr>
              <p:cNvPr id="1483" name="직사각형 1482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84" name="직사각형 1483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85" name="직사각형 1484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86" name="직사각형 1485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21" name="그룹 1486"/>
            <p:cNvGrpSpPr/>
            <p:nvPr/>
          </p:nvGrpSpPr>
          <p:grpSpPr>
            <a:xfrm>
              <a:off x="6072198" y="4500570"/>
              <a:ext cx="285752" cy="285752"/>
              <a:chOff x="3786182" y="2071678"/>
              <a:chExt cx="285752" cy="285752"/>
            </a:xfrm>
          </p:grpSpPr>
          <p:sp>
            <p:nvSpPr>
              <p:cNvPr id="1488" name="직사각형 1487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89" name="직사각형 1488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90" name="직사각형 1489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91" name="직사각형 1490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22" name="그룹 1491"/>
            <p:cNvGrpSpPr/>
            <p:nvPr/>
          </p:nvGrpSpPr>
          <p:grpSpPr>
            <a:xfrm>
              <a:off x="6357950" y="4500570"/>
              <a:ext cx="285752" cy="285752"/>
              <a:chOff x="4857752" y="2071678"/>
              <a:chExt cx="285752" cy="285752"/>
            </a:xfrm>
          </p:grpSpPr>
          <p:sp>
            <p:nvSpPr>
              <p:cNvPr id="1493" name="직사각형 1492"/>
              <p:cNvSpPr/>
              <p:nvPr/>
            </p:nvSpPr>
            <p:spPr bwMode="auto">
              <a:xfrm>
                <a:off x="5000628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94" name="직사각형 1493"/>
              <p:cNvSpPr/>
              <p:nvPr/>
            </p:nvSpPr>
            <p:spPr bwMode="auto">
              <a:xfrm>
                <a:off x="485775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95" name="직사각형 1494"/>
              <p:cNvSpPr/>
              <p:nvPr/>
            </p:nvSpPr>
            <p:spPr bwMode="auto">
              <a:xfrm>
                <a:off x="500062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96" name="직사각형 1495"/>
              <p:cNvSpPr/>
              <p:nvPr/>
            </p:nvSpPr>
            <p:spPr bwMode="auto">
              <a:xfrm>
                <a:off x="485775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23" name="그룹 1496"/>
            <p:cNvGrpSpPr/>
            <p:nvPr/>
          </p:nvGrpSpPr>
          <p:grpSpPr>
            <a:xfrm>
              <a:off x="6643702" y="4500570"/>
              <a:ext cx="285752" cy="285752"/>
              <a:chOff x="2643174" y="2071678"/>
              <a:chExt cx="285752" cy="285752"/>
            </a:xfrm>
          </p:grpSpPr>
          <p:sp>
            <p:nvSpPr>
              <p:cNvPr id="1498" name="직사각형 1497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499" name="직사각형 1498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00" name="직사각형 1499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01" name="직사각형 1500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24" name="그룹 1501"/>
            <p:cNvGrpSpPr/>
            <p:nvPr/>
          </p:nvGrpSpPr>
          <p:grpSpPr>
            <a:xfrm>
              <a:off x="6929454" y="4500570"/>
              <a:ext cx="285752" cy="285752"/>
              <a:chOff x="3786182" y="2071678"/>
              <a:chExt cx="285752" cy="285752"/>
            </a:xfrm>
          </p:grpSpPr>
          <p:sp>
            <p:nvSpPr>
              <p:cNvPr id="1503" name="직사각형 1502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04" name="직사각형 1503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05" name="직사각형 1504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06" name="직사각형 1505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25" name="그룹 1506"/>
            <p:cNvGrpSpPr/>
            <p:nvPr/>
          </p:nvGrpSpPr>
          <p:grpSpPr>
            <a:xfrm>
              <a:off x="7215206" y="4500570"/>
              <a:ext cx="285752" cy="285752"/>
              <a:chOff x="4857752" y="2071678"/>
              <a:chExt cx="285752" cy="285752"/>
            </a:xfrm>
          </p:grpSpPr>
          <p:sp>
            <p:nvSpPr>
              <p:cNvPr id="1508" name="직사각형 1507"/>
              <p:cNvSpPr/>
              <p:nvPr/>
            </p:nvSpPr>
            <p:spPr bwMode="auto">
              <a:xfrm>
                <a:off x="5000628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09" name="직사각형 1508"/>
              <p:cNvSpPr/>
              <p:nvPr/>
            </p:nvSpPr>
            <p:spPr bwMode="auto">
              <a:xfrm>
                <a:off x="485775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10" name="직사각형 1509"/>
              <p:cNvSpPr/>
              <p:nvPr/>
            </p:nvSpPr>
            <p:spPr bwMode="auto">
              <a:xfrm>
                <a:off x="500062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11" name="직사각형 1510"/>
              <p:cNvSpPr/>
              <p:nvPr/>
            </p:nvSpPr>
            <p:spPr bwMode="auto">
              <a:xfrm>
                <a:off x="485775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26" name="그룹 1511"/>
            <p:cNvGrpSpPr/>
            <p:nvPr/>
          </p:nvGrpSpPr>
          <p:grpSpPr>
            <a:xfrm>
              <a:off x="7500958" y="4500570"/>
              <a:ext cx="285752" cy="285752"/>
              <a:chOff x="2643174" y="2071678"/>
              <a:chExt cx="285752" cy="285752"/>
            </a:xfrm>
          </p:grpSpPr>
          <p:sp>
            <p:nvSpPr>
              <p:cNvPr id="1513" name="직사각형 1512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14" name="직사각형 1513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15" name="직사각형 1514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16" name="직사각형 1515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27" name="그룹 1516"/>
            <p:cNvGrpSpPr/>
            <p:nvPr/>
          </p:nvGrpSpPr>
          <p:grpSpPr>
            <a:xfrm>
              <a:off x="7786710" y="4500570"/>
              <a:ext cx="285752" cy="285752"/>
              <a:chOff x="3786182" y="2071678"/>
              <a:chExt cx="285752" cy="285752"/>
            </a:xfrm>
          </p:grpSpPr>
          <p:sp>
            <p:nvSpPr>
              <p:cNvPr id="1518" name="직사각형 1517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19" name="직사각형 1518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20" name="직사각형 1519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21" name="직사각형 1520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28" name="그룹 1521"/>
            <p:cNvGrpSpPr/>
            <p:nvPr/>
          </p:nvGrpSpPr>
          <p:grpSpPr>
            <a:xfrm>
              <a:off x="5786446" y="5357826"/>
              <a:ext cx="285752" cy="285752"/>
              <a:chOff x="3071802" y="2071678"/>
              <a:chExt cx="285752" cy="285752"/>
            </a:xfrm>
          </p:grpSpPr>
          <p:sp>
            <p:nvSpPr>
              <p:cNvPr id="1523" name="직사각형 1522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24" name="직사각형 1523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25" name="직사각형 1524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26" name="직사각형 1525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29" name="그룹 1526"/>
            <p:cNvGrpSpPr/>
            <p:nvPr/>
          </p:nvGrpSpPr>
          <p:grpSpPr>
            <a:xfrm>
              <a:off x="6072198" y="5357826"/>
              <a:ext cx="285752" cy="285752"/>
              <a:chOff x="4214810" y="2071678"/>
              <a:chExt cx="285752" cy="285752"/>
            </a:xfrm>
          </p:grpSpPr>
          <p:sp>
            <p:nvSpPr>
              <p:cNvPr id="1528" name="직사각형 1527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29" name="직사각형 1528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30" name="직사각형 1529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31" name="직사각형 1530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30" name="그룹 1531"/>
            <p:cNvGrpSpPr/>
            <p:nvPr/>
          </p:nvGrpSpPr>
          <p:grpSpPr>
            <a:xfrm>
              <a:off x="6357950" y="5357826"/>
              <a:ext cx="285752" cy="285752"/>
              <a:chOff x="5286380" y="2071678"/>
              <a:chExt cx="285752" cy="285752"/>
            </a:xfrm>
          </p:grpSpPr>
          <p:sp>
            <p:nvSpPr>
              <p:cNvPr id="1533" name="직사각형 1532"/>
              <p:cNvSpPr/>
              <p:nvPr/>
            </p:nvSpPr>
            <p:spPr bwMode="auto">
              <a:xfrm>
                <a:off x="5429256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34" name="직사각형 1533"/>
              <p:cNvSpPr/>
              <p:nvPr/>
            </p:nvSpPr>
            <p:spPr bwMode="auto">
              <a:xfrm>
                <a:off x="528638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35" name="직사각형 1534"/>
              <p:cNvSpPr/>
              <p:nvPr/>
            </p:nvSpPr>
            <p:spPr bwMode="auto">
              <a:xfrm>
                <a:off x="542925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36" name="직사각형 1535"/>
              <p:cNvSpPr/>
              <p:nvPr/>
            </p:nvSpPr>
            <p:spPr bwMode="auto">
              <a:xfrm>
                <a:off x="528638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31" name="그룹 1536"/>
            <p:cNvGrpSpPr/>
            <p:nvPr/>
          </p:nvGrpSpPr>
          <p:grpSpPr>
            <a:xfrm>
              <a:off x="7215206" y="5357826"/>
              <a:ext cx="285752" cy="285752"/>
              <a:chOff x="5286380" y="2071678"/>
              <a:chExt cx="285752" cy="285752"/>
            </a:xfrm>
          </p:grpSpPr>
          <p:sp>
            <p:nvSpPr>
              <p:cNvPr id="1538" name="직사각형 1537"/>
              <p:cNvSpPr/>
              <p:nvPr/>
            </p:nvSpPr>
            <p:spPr bwMode="auto">
              <a:xfrm>
                <a:off x="5429256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39" name="직사각형 1538"/>
              <p:cNvSpPr/>
              <p:nvPr/>
            </p:nvSpPr>
            <p:spPr bwMode="auto">
              <a:xfrm>
                <a:off x="528638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40" name="직사각형 1539"/>
              <p:cNvSpPr/>
              <p:nvPr/>
            </p:nvSpPr>
            <p:spPr bwMode="auto">
              <a:xfrm>
                <a:off x="542925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41" name="직사각형 1540"/>
              <p:cNvSpPr/>
              <p:nvPr/>
            </p:nvSpPr>
            <p:spPr bwMode="auto">
              <a:xfrm>
                <a:off x="528638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32" name="그룹 1541"/>
            <p:cNvGrpSpPr/>
            <p:nvPr/>
          </p:nvGrpSpPr>
          <p:grpSpPr>
            <a:xfrm>
              <a:off x="7500958" y="5357826"/>
              <a:ext cx="285752" cy="285752"/>
              <a:chOff x="3071802" y="2071678"/>
              <a:chExt cx="285752" cy="285752"/>
            </a:xfrm>
          </p:grpSpPr>
          <p:sp>
            <p:nvSpPr>
              <p:cNvPr id="1543" name="직사각형 1542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44" name="직사각형 1543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45" name="직사각형 1544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46" name="직사각형 1545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33" name="그룹 1546"/>
            <p:cNvGrpSpPr/>
            <p:nvPr/>
          </p:nvGrpSpPr>
          <p:grpSpPr>
            <a:xfrm>
              <a:off x="7786710" y="5357826"/>
              <a:ext cx="285752" cy="285752"/>
              <a:chOff x="4214810" y="2071678"/>
              <a:chExt cx="285752" cy="285752"/>
            </a:xfrm>
          </p:grpSpPr>
          <p:sp>
            <p:nvSpPr>
              <p:cNvPr id="1548" name="직사각형 1547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49" name="직사각형 1548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50" name="직사각형 1549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51" name="직사각형 1550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34" name="그룹 1551"/>
            <p:cNvGrpSpPr/>
            <p:nvPr/>
          </p:nvGrpSpPr>
          <p:grpSpPr>
            <a:xfrm>
              <a:off x="6643702" y="5357826"/>
              <a:ext cx="285752" cy="285752"/>
              <a:chOff x="3071802" y="2071678"/>
              <a:chExt cx="285752" cy="285752"/>
            </a:xfrm>
          </p:grpSpPr>
          <p:sp>
            <p:nvSpPr>
              <p:cNvPr id="1553" name="직사각형 1552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54" name="직사각형 1553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55" name="직사각형 1554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56" name="직사각형 1555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35" name="그룹 1556"/>
            <p:cNvGrpSpPr/>
            <p:nvPr/>
          </p:nvGrpSpPr>
          <p:grpSpPr>
            <a:xfrm>
              <a:off x="6929454" y="5357826"/>
              <a:ext cx="285752" cy="285752"/>
              <a:chOff x="4214810" y="2071678"/>
              <a:chExt cx="285752" cy="285752"/>
            </a:xfrm>
          </p:grpSpPr>
          <p:sp>
            <p:nvSpPr>
              <p:cNvPr id="1558" name="직사각형 1557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59" name="직사각형 1558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60" name="직사각형 1559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61" name="직사각형 1560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46" name="그룹 1631"/>
            <p:cNvGrpSpPr/>
            <p:nvPr/>
          </p:nvGrpSpPr>
          <p:grpSpPr>
            <a:xfrm>
              <a:off x="5786446" y="4786322"/>
              <a:ext cx="285752" cy="285752"/>
              <a:chOff x="3071802" y="2071678"/>
              <a:chExt cx="285752" cy="285752"/>
            </a:xfrm>
          </p:grpSpPr>
          <p:sp>
            <p:nvSpPr>
              <p:cNvPr id="1633" name="직사각형 1632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34" name="직사각형 1633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35" name="직사각형 1634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36" name="직사각형 1635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47" name="그룹 1641"/>
            <p:cNvGrpSpPr/>
            <p:nvPr/>
          </p:nvGrpSpPr>
          <p:grpSpPr>
            <a:xfrm>
              <a:off x="6357950" y="4786322"/>
              <a:ext cx="285752" cy="285752"/>
              <a:chOff x="5286380" y="2071678"/>
              <a:chExt cx="285752" cy="285752"/>
            </a:xfrm>
          </p:grpSpPr>
          <p:sp>
            <p:nvSpPr>
              <p:cNvPr id="1643" name="직사각형 1642"/>
              <p:cNvSpPr/>
              <p:nvPr/>
            </p:nvSpPr>
            <p:spPr bwMode="auto">
              <a:xfrm>
                <a:off x="5429256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44" name="직사각형 1643"/>
              <p:cNvSpPr/>
              <p:nvPr/>
            </p:nvSpPr>
            <p:spPr bwMode="auto">
              <a:xfrm>
                <a:off x="528638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45" name="직사각형 1644"/>
              <p:cNvSpPr/>
              <p:nvPr/>
            </p:nvSpPr>
            <p:spPr bwMode="auto">
              <a:xfrm>
                <a:off x="542925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46" name="직사각형 1645"/>
              <p:cNvSpPr/>
              <p:nvPr/>
            </p:nvSpPr>
            <p:spPr bwMode="auto">
              <a:xfrm>
                <a:off x="528638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48" name="그룹 1646"/>
            <p:cNvGrpSpPr/>
            <p:nvPr/>
          </p:nvGrpSpPr>
          <p:grpSpPr>
            <a:xfrm>
              <a:off x="7215206" y="4786322"/>
              <a:ext cx="285752" cy="285752"/>
              <a:chOff x="5286380" y="2071678"/>
              <a:chExt cx="285752" cy="285752"/>
            </a:xfrm>
          </p:grpSpPr>
          <p:sp>
            <p:nvSpPr>
              <p:cNvPr id="1648" name="직사각형 1647"/>
              <p:cNvSpPr/>
              <p:nvPr/>
            </p:nvSpPr>
            <p:spPr bwMode="auto">
              <a:xfrm>
                <a:off x="5429256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49" name="직사각형 1648"/>
              <p:cNvSpPr/>
              <p:nvPr/>
            </p:nvSpPr>
            <p:spPr bwMode="auto">
              <a:xfrm>
                <a:off x="528638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50" name="직사각형 1649"/>
              <p:cNvSpPr/>
              <p:nvPr/>
            </p:nvSpPr>
            <p:spPr bwMode="auto">
              <a:xfrm>
                <a:off x="542925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51" name="직사각형 1650"/>
              <p:cNvSpPr/>
              <p:nvPr/>
            </p:nvSpPr>
            <p:spPr bwMode="auto">
              <a:xfrm>
                <a:off x="528638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49" name="그룹 1656"/>
            <p:cNvGrpSpPr/>
            <p:nvPr/>
          </p:nvGrpSpPr>
          <p:grpSpPr>
            <a:xfrm>
              <a:off x="7786710" y="4786322"/>
              <a:ext cx="285752" cy="285752"/>
              <a:chOff x="4214810" y="2071678"/>
              <a:chExt cx="285752" cy="285752"/>
            </a:xfrm>
          </p:grpSpPr>
          <p:sp>
            <p:nvSpPr>
              <p:cNvPr id="1658" name="직사각형 1657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59" name="직사각형 1658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60" name="직사각형 1659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61" name="직사각형 1660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50" name="그룹 1661"/>
            <p:cNvGrpSpPr/>
            <p:nvPr/>
          </p:nvGrpSpPr>
          <p:grpSpPr>
            <a:xfrm>
              <a:off x="6643702" y="4786322"/>
              <a:ext cx="285752" cy="285752"/>
              <a:chOff x="3071802" y="2071678"/>
              <a:chExt cx="285752" cy="285752"/>
            </a:xfrm>
          </p:grpSpPr>
          <p:sp>
            <p:nvSpPr>
              <p:cNvPr id="1663" name="직사각형 1662"/>
              <p:cNvSpPr/>
              <p:nvPr/>
            </p:nvSpPr>
            <p:spPr bwMode="auto">
              <a:xfrm>
                <a:off x="321467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64" name="직사각형 1663"/>
              <p:cNvSpPr/>
              <p:nvPr/>
            </p:nvSpPr>
            <p:spPr bwMode="auto">
              <a:xfrm>
                <a:off x="307180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65" name="직사각형 1664"/>
              <p:cNvSpPr/>
              <p:nvPr/>
            </p:nvSpPr>
            <p:spPr bwMode="auto">
              <a:xfrm>
                <a:off x="3214678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66" name="직사각형 1665"/>
              <p:cNvSpPr/>
              <p:nvPr/>
            </p:nvSpPr>
            <p:spPr bwMode="auto">
              <a:xfrm>
                <a:off x="307180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51" name="그룹 1666"/>
            <p:cNvGrpSpPr/>
            <p:nvPr/>
          </p:nvGrpSpPr>
          <p:grpSpPr>
            <a:xfrm>
              <a:off x="6929454" y="4786322"/>
              <a:ext cx="285752" cy="285752"/>
              <a:chOff x="4214810" y="2071678"/>
              <a:chExt cx="285752" cy="285752"/>
            </a:xfrm>
          </p:grpSpPr>
          <p:sp>
            <p:nvSpPr>
              <p:cNvPr id="1668" name="직사각형 1667"/>
              <p:cNvSpPr/>
              <p:nvPr/>
            </p:nvSpPr>
            <p:spPr bwMode="auto">
              <a:xfrm>
                <a:off x="4357686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69" name="직사각형 1668"/>
              <p:cNvSpPr/>
              <p:nvPr/>
            </p:nvSpPr>
            <p:spPr bwMode="auto">
              <a:xfrm>
                <a:off x="4214810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70" name="직사각형 1669"/>
              <p:cNvSpPr/>
              <p:nvPr/>
            </p:nvSpPr>
            <p:spPr bwMode="auto">
              <a:xfrm>
                <a:off x="4357686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71" name="직사각형 1670"/>
              <p:cNvSpPr/>
              <p:nvPr/>
            </p:nvSpPr>
            <p:spPr bwMode="auto">
              <a:xfrm>
                <a:off x="421481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52" name="그룹 1676"/>
            <p:cNvGrpSpPr/>
            <p:nvPr/>
          </p:nvGrpSpPr>
          <p:grpSpPr>
            <a:xfrm>
              <a:off x="6072198" y="4786322"/>
              <a:ext cx="285752" cy="285752"/>
              <a:chOff x="3786182" y="2071678"/>
              <a:chExt cx="285752" cy="285752"/>
            </a:xfrm>
          </p:grpSpPr>
          <p:sp>
            <p:nvSpPr>
              <p:cNvPr id="1678" name="직사각형 1677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79" name="직사각형 1678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80" name="직사각형 1679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681" name="직사각형 1680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53" name="그룹 1701"/>
            <p:cNvGrpSpPr/>
            <p:nvPr/>
          </p:nvGrpSpPr>
          <p:grpSpPr>
            <a:xfrm>
              <a:off x="7500958" y="4786322"/>
              <a:ext cx="285752" cy="285752"/>
              <a:chOff x="2643174" y="2071678"/>
              <a:chExt cx="285752" cy="285752"/>
            </a:xfrm>
          </p:grpSpPr>
          <p:sp>
            <p:nvSpPr>
              <p:cNvPr id="1703" name="직사각형 1702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04" name="직사각형 1703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05" name="직사각형 1704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706" name="직사각형 1705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70" name="그룹 1831"/>
            <p:cNvGrpSpPr/>
            <p:nvPr/>
          </p:nvGrpSpPr>
          <p:grpSpPr>
            <a:xfrm>
              <a:off x="5786446" y="5072074"/>
              <a:ext cx="285752" cy="285752"/>
              <a:chOff x="2643174" y="2071678"/>
              <a:chExt cx="285752" cy="285752"/>
            </a:xfrm>
          </p:grpSpPr>
          <p:sp>
            <p:nvSpPr>
              <p:cNvPr id="1833" name="직사각형 1832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34" name="직사각형 1833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35" name="직사각형 1834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36" name="직사각형 1835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71" name="그룹 1836"/>
            <p:cNvGrpSpPr/>
            <p:nvPr/>
          </p:nvGrpSpPr>
          <p:grpSpPr>
            <a:xfrm>
              <a:off x="6072198" y="5072074"/>
              <a:ext cx="285752" cy="285752"/>
              <a:chOff x="3786182" y="2071678"/>
              <a:chExt cx="285752" cy="285752"/>
            </a:xfrm>
          </p:grpSpPr>
          <p:sp>
            <p:nvSpPr>
              <p:cNvPr id="1838" name="직사각형 1837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39" name="직사각형 1838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40" name="직사각형 1839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41" name="직사각형 1840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72" name="그룹 1841"/>
            <p:cNvGrpSpPr/>
            <p:nvPr/>
          </p:nvGrpSpPr>
          <p:grpSpPr>
            <a:xfrm>
              <a:off x="6357950" y="5072074"/>
              <a:ext cx="285752" cy="285752"/>
              <a:chOff x="4857752" y="2071678"/>
              <a:chExt cx="285752" cy="285752"/>
            </a:xfrm>
          </p:grpSpPr>
          <p:sp>
            <p:nvSpPr>
              <p:cNvPr id="1843" name="직사각형 1842"/>
              <p:cNvSpPr/>
              <p:nvPr/>
            </p:nvSpPr>
            <p:spPr bwMode="auto">
              <a:xfrm>
                <a:off x="5000628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44" name="직사각형 1843"/>
              <p:cNvSpPr/>
              <p:nvPr/>
            </p:nvSpPr>
            <p:spPr bwMode="auto">
              <a:xfrm>
                <a:off x="485775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45" name="직사각형 1844"/>
              <p:cNvSpPr/>
              <p:nvPr/>
            </p:nvSpPr>
            <p:spPr bwMode="auto">
              <a:xfrm>
                <a:off x="500062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46" name="직사각형 1845"/>
              <p:cNvSpPr/>
              <p:nvPr/>
            </p:nvSpPr>
            <p:spPr bwMode="auto">
              <a:xfrm>
                <a:off x="485775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73" name="그룹 1846"/>
            <p:cNvGrpSpPr/>
            <p:nvPr/>
          </p:nvGrpSpPr>
          <p:grpSpPr>
            <a:xfrm>
              <a:off x="6643702" y="5072074"/>
              <a:ext cx="285752" cy="285752"/>
              <a:chOff x="2643174" y="2071678"/>
              <a:chExt cx="285752" cy="285752"/>
            </a:xfrm>
          </p:grpSpPr>
          <p:sp>
            <p:nvSpPr>
              <p:cNvPr id="1848" name="직사각형 1847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49" name="직사각형 1848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50" name="직사각형 1849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51" name="직사각형 1850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74" name="그룹 1851"/>
            <p:cNvGrpSpPr/>
            <p:nvPr/>
          </p:nvGrpSpPr>
          <p:grpSpPr>
            <a:xfrm>
              <a:off x="6929454" y="5072074"/>
              <a:ext cx="285752" cy="285752"/>
              <a:chOff x="3786182" y="2071678"/>
              <a:chExt cx="285752" cy="285752"/>
            </a:xfrm>
          </p:grpSpPr>
          <p:sp>
            <p:nvSpPr>
              <p:cNvPr id="1853" name="직사각형 1852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54" name="직사각형 1853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55" name="직사각형 1854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56" name="직사각형 1855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75" name="그룹 1856"/>
            <p:cNvGrpSpPr/>
            <p:nvPr/>
          </p:nvGrpSpPr>
          <p:grpSpPr>
            <a:xfrm>
              <a:off x="7215206" y="5072074"/>
              <a:ext cx="285752" cy="285752"/>
              <a:chOff x="4857752" y="2071678"/>
              <a:chExt cx="285752" cy="285752"/>
            </a:xfrm>
          </p:grpSpPr>
          <p:sp>
            <p:nvSpPr>
              <p:cNvPr id="1858" name="직사각형 1857"/>
              <p:cNvSpPr/>
              <p:nvPr/>
            </p:nvSpPr>
            <p:spPr bwMode="auto">
              <a:xfrm>
                <a:off x="5000628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59" name="직사각형 1858"/>
              <p:cNvSpPr/>
              <p:nvPr/>
            </p:nvSpPr>
            <p:spPr bwMode="auto">
              <a:xfrm>
                <a:off x="4857752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60" name="직사각형 1859"/>
              <p:cNvSpPr/>
              <p:nvPr/>
            </p:nvSpPr>
            <p:spPr bwMode="auto">
              <a:xfrm>
                <a:off x="500062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61" name="직사각형 1860"/>
              <p:cNvSpPr/>
              <p:nvPr/>
            </p:nvSpPr>
            <p:spPr bwMode="auto">
              <a:xfrm>
                <a:off x="485775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76" name="그룹 1861"/>
            <p:cNvGrpSpPr/>
            <p:nvPr/>
          </p:nvGrpSpPr>
          <p:grpSpPr>
            <a:xfrm>
              <a:off x="7500958" y="5072074"/>
              <a:ext cx="285752" cy="285752"/>
              <a:chOff x="2643174" y="2071678"/>
              <a:chExt cx="285752" cy="285752"/>
            </a:xfrm>
          </p:grpSpPr>
          <p:sp>
            <p:nvSpPr>
              <p:cNvPr id="1863" name="직사각형 1862"/>
              <p:cNvSpPr/>
              <p:nvPr/>
            </p:nvSpPr>
            <p:spPr bwMode="auto">
              <a:xfrm>
                <a:off x="2786050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64" name="직사각형 1863"/>
              <p:cNvSpPr/>
              <p:nvPr/>
            </p:nvSpPr>
            <p:spPr bwMode="auto">
              <a:xfrm>
                <a:off x="2643174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65" name="직사각형 1864"/>
              <p:cNvSpPr/>
              <p:nvPr/>
            </p:nvSpPr>
            <p:spPr bwMode="auto">
              <a:xfrm>
                <a:off x="2786050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66" name="직사각형 1865"/>
              <p:cNvSpPr/>
              <p:nvPr/>
            </p:nvSpPr>
            <p:spPr bwMode="auto">
              <a:xfrm>
                <a:off x="2643174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grpSp>
          <p:nvGrpSpPr>
            <p:cNvPr id="1477" name="그룹 1866"/>
            <p:cNvGrpSpPr/>
            <p:nvPr/>
          </p:nvGrpSpPr>
          <p:grpSpPr>
            <a:xfrm>
              <a:off x="7786710" y="5072074"/>
              <a:ext cx="285752" cy="285752"/>
              <a:chOff x="3786182" y="2071678"/>
              <a:chExt cx="285752" cy="285752"/>
            </a:xfrm>
          </p:grpSpPr>
          <p:sp>
            <p:nvSpPr>
              <p:cNvPr id="1868" name="직사각형 1867"/>
              <p:cNvSpPr/>
              <p:nvPr/>
            </p:nvSpPr>
            <p:spPr bwMode="auto">
              <a:xfrm>
                <a:off x="3929058" y="2214554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69" name="직사각형 1868"/>
              <p:cNvSpPr/>
              <p:nvPr/>
            </p:nvSpPr>
            <p:spPr bwMode="auto">
              <a:xfrm>
                <a:off x="3786182" y="2214554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70" name="직사각형 1869"/>
              <p:cNvSpPr/>
              <p:nvPr/>
            </p:nvSpPr>
            <p:spPr bwMode="auto">
              <a:xfrm>
                <a:off x="3929058" y="2071678"/>
                <a:ext cx="142876" cy="142876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871" name="직사각형 1870"/>
              <p:cNvSpPr/>
              <p:nvPr/>
            </p:nvSpPr>
            <p:spPr bwMode="auto">
              <a:xfrm>
                <a:off x="3786182" y="2071678"/>
                <a:ext cx="142876" cy="142876"/>
              </a:xfrm>
              <a:prstGeom prst="rect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</p:grpSp>
      <p:grpSp>
        <p:nvGrpSpPr>
          <p:cNvPr id="802" name="그룹 801"/>
          <p:cNvGrpSpPr/>
          <p:nvPr/>
        </p:nvGrpSpPr>
        <p:grpSpPr>
          <a:xfrm>
            <a:off x="3214678" y="3643314"/>
            <a:ext cx="1714512" cy="1714512"/>
            <a:chOff x="3214678" y="3643314"/>
            <a:chExt cx="1714512" cy="1714512"/>
          </a:xfrm>
        </p:grpSpPr>
        <p:sp>
          <p:nvSpPr>
            <p:cNvPr id="767" name="직사각형 766"/>
            <p:cNvSpPr/>
            <p:nvPr/>
          </p:nvSpPr>
          <p:spPr bwMode="auto">
            <a:xfrm>
              <a:off x="3786182" y="3643314"/>
              <a:ext cx="285752" cy="285752"/>
            </a:xfrm>
            <a:prstGeom prst="rect">
              <a:avLst/>
            </a:prstGeom>
            <a:noFill/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68" name="직사각형 767"/>
            <p:cNvSpPr/>
            <p:nvPr/>
          </p:nvSpPr>
          <p:spPr bwMode="auto">
            <a:xfrm>
              <a:off x="4071934" y="3643314"/>
              <a:ext cx="285752" cy="285752"/>
            </a:xfrm>
            <a:prstGeom prst="rect">
              <a:avLst/>
            </a:prstGeom>
            <a:noFill/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69" name="직사각형 768"/>
            <p:cNvSpPr/>
            <p:nvPr/>
          </p:nvSpPr>
          <p:spPr bwMode="auto">
            <a:xfrm>
              <a:off x="4357686" y="3929066"/>
              <a:ext cx="285752" cy="285752"/>
            </a:xfrm>
            <a:prstGeom prst="rect">
              <a:avLst/>
            </a:prstGeom>
            <a:noFill/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70" name="직사각형 769"/>
            <p:cNvSpPr/>
            <p:nvPr/>
          </p:nvSpPr>
          <p:spPr bwMode="auto">
            <a:xfrm>
              <a:off x="3500430" y="3929066"/>
              <a:ext cx="285752" cy="285752"/>
            </a:xfrm>
            <a:prstGeom prst="rect">
              <a:avLst/>
            </a:prstGeom>
            <a:noFill/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71" name="직사각형 770"/>
            <p:cNvSpPr/>
            <p:nvPr/>
          </p:nvSpPr>
          <p:spPr bwMode="auto">
            <a:xfrm>
              <a:off x="3214678" y="4214818"/>
              <a:ext cx="285752" cy="285752"/>
            </a:xfrm>
            <a:prstGeom prst="rect">
              <a:avLst/>
            </a:prstGeom>
            <a:noFill/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75" name="직사각형 774"/>
            <p:cNvSpPr/>
            <p:nvPr/>
          </p:nvSpPr>
          <p:spPr bwMode="auto">
            <a:xfrm>
              <a:off x="3214678" y="4500570"/>
              <a:ext cx="285752" cy="285752"/>
            </a:xfrm>
            <a:prstGeom prst="rect">
              <a:avLst/>
            </a:prstGeom>
            <a:noFill/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76" name="직사각형 775"/>
            <p:cNvSpPr/>
            <p:nvPr/>
          </p:nvSpPr>
          <p:spPr bwMode="auto">
            <a:xfrm>
              <a:off x="3214678" y="4786322"/>
              <a:ext cx="285752" cy="285752"/>
            </a:xfrm>
            <a:prstGeom prst="rect">
              <a:avLst/>
            </a:prstGeom>
            <a:noFill/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77" name="직사각형 776"/>
            <p:cNvSpPr/>
            <p:nvPr/>
          </p:nvSpPr>
          <p:spPr bwMode="auto">
            <a:xfrm>
              <a:off x="3214678" y="5072074"/>
              <a:ext cx="285752" cy="285752"/>
            </a:xfrm>
            <a:prstGeom prst="rect">
              <a:avLst/>
            </a:prstGeom>
            <a:noFill/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78" name="직사각형 777"/>
            <p:cNvSpPr/>
            <p:nvPr/>
          </p:nvSpPr>
          <p:spPr bwMode="auto">
            <a:xfrm>
              <a:off x="4643438" y="4214818"/>
              <a:ext cx="285752" cy="285752"/>
            </a:xfrm>
            <a:prstGeom prst="rect">
              <a:avLst/>
            </a:prstGeom>
            <a:noFill/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79" name="직사각형 778"/>
            <p:cNvSpPr/>
            <p:nvPr/>
          </p:nvSpPr>
          <p:spPr bwMode="auto">
            <a:xfrm>
              <a:off x="4643438" y="4500570"/>
              <a:ext cx="285752" cy="285752"/>
            </a:xfrm>
            <a:prstGeom prst="rect">
              <a:avLst/>
            </a:prstGeom>
            <a:noFill/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80" name="직사각형 779"/>
            <p:cNvSpPr/>
            <p:nvPr/>
          </p:nvSpPr>
          <p:spPr bwMode="auto">
            <a:xfrm>
              <a:off x="4643438" y="4786322"/>
              <a:ext cx="285752" cy="285752"/>
            </a:xfrm>
            <a:prstGeom prst="rect">
              <a:avLst/>
            </a:prstGeom>
            <a:noFill/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81" name="직사각형 780"/>
            <p:cNvSpPr/>
            <p:nvPr/>
          </p:nvSpPr>
          <p:spPr bwMode="auto">
            <a:xfrm>
              <a:off x="4643438" y="5072074"/>
              <a:ext cx="285752" cy="285752"/>
            </a:xfrm>
            <a:prstGeom prst="rect">
              <a:avLst/>
            </a:prstGeom>
            <a:noFill/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82" name="직사각형 781"/>
            <p:cNvSpPr/>
            <p:nvPr/>
          </p:nvSpPr>
          <p:spPr bwMode="auto">
            <a:xfrm>
              <a:off x="4357686" y="4500570"/>
              <a:ext cx="285752" cy="285752"/>
            </a:xfrm>
            <a:prstGeom prst="rect">
              <a:avLst/>
            </a:prstGeom>
            <a:noFill/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87" name="직사각형 786"/>
            <p:cNvSpPr/>
            <p:nvPr/>
          </p:nvSpPr>
          <p:spPr bwMode="auto">
            <a:xfrm>
              <a:off x="4071934" y="4500570"/>
              <a:ext cx="285752" cy="285752"/>
            </a:xfrm>
            <a:prstGeom prst="rect">
              <a:avLst/>
            </a:prstGeom>
            <a:noFill/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92" name="직사각형 791"/>
            <p:cNvSpPr/>
            <p:nvPr/>
          </p:nvSpPr>
          <p:spPr bwMode="auto">
            <a:xfrm>
              <a:off x="3786182" y="4500570"/>
              <a:ext cx="285752" cy="285752"/>
            </a:xfrm>
            <a:prstGeom prst="rect">
              <a:avLst/>
            </a:prstGeom>
            <a:noFill/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97" name="직사각형 796"/>
            <p:cNvSpPr/>
            <p:nvPr/>
          </p:nvSpPr>
          <p:spPr bwMode="auto">
            <a:xfrm>
              <a:off x="3500430" y="4500570"/>
              <a:ext cx="285752" cy="285752"/>
            </a:xfrm>
            <a:prstGeom prst="rect">
              <a:avLst/>
            </a:prstGeom>
            <a:noFill/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58709E-6 L -0.31302 -4.5870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make?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 simplest visual cryptography</a:t>
            </a:r>
            <a:endParaRPr lang="ko-KR" altLang="en-US" dirty="0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11</a:t>
            </a:fld>
            <a:r>
              <a:rPr lang="en-US" altLang="ko-KR" dirty="0" smtClean="0"/>
              <a:t>/19-</a:t>
            </a:r>
          </a:p>
          <a:p>
            <a:pPr>
              <a:defRPr/>
            </a:pPr>
            <a:endParaRPr lang="en-US" altLang="ko-KR" dirty="0"/>
          </a:p>
        </p:txBody>
      </p:sp>
      <p:pic>
        <p:nvPicPr>
          <p:cNvPr id="15363" name="Picture 3" descr="C:\Documents and Settings\Kim\바탕 화면\Untitled-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14942" y="3446677"/>
            <a:ext cx="3250794" cy="1625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4" name="Picture 4" descr="C:\Documents and Settings\Kim\바탕 화면\Untitled-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71538" y="3446677"/>
            <a:ext cx="3250794" cy="1625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60435E-6 L 0.22083 -4.6043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60435E-6 L -0.23229 -4.6043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Basic Idea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(k, n) sharing problem</a:t>
            </a:r>
          </a:p>
          <a:p>
            <a:pPr lvl="1"/>
            <a:r>
              <a:rPr lang="en-US" altLang="ko-KR" dirty="0" smtClean="0"/>
              <a:t>Extended to k out of n sharing problem</a:t>
            </a:r>
          </a:p>
          <a:p>
            <a:pPr lvl="1"/>
            <a:r>
              <a:rPr lang="en-US" altLang="ko-KR" dirty="0" smtClean="0"/>
              <a:t>For encrypting written material (printed text or handwritten notes), a perfectly secure way can be decoded directly by the human visual system.</a:t>
            </a:r>
          </a:p>
          <a:p>
            <a:pPr lvl="1"/>
            <a:r>
              <a:rPr lang="en-US" altLang="ko-KR" dirty="0" smtClean="0"/>
              <a:t>Simplicity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12</a:t>
            </a:fld>
            <a:r>
              <a:rPr lang="en-US" altLang="ko-KR" dirty="0" smtClean="0"/>
              <a:t>/19-</a:t>
            </a:r>
          </a:p>
          <a:p>
            <a:pPr>
              <a:defRPr/>
            </a:pPr>
            <a:endParaRPr lang="en-US" altLang="ko-K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Introduction of Paper</a:t>
            </a:r>
          </a:p>
          <a:p>
            <a:endParaRPr lang="en-US" altLang="ko-K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Visual Cryptography</a:t>
            </a:r>
          </a:p>
          <a:p>
            <a:pPr lvl="1"/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How to make?</a:t>
            </a:r>
          </a:p>
          <a:p>
            <a:pPr lvl="1"/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Basic Idea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Color Visual Cryptography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Conclusions</a:t>
            </a:r>
            <a:endParaRPr lang="ko-KR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13</a:t>
            </a:fld>
            <a:r>
              <a:rPr lang="en-US" altLang="ko-KR" dirty="0" smtClean="0"/>
              <a:t>/19-</a:t>
            </a:r>
          </a:p>
          <a:p>
            <a:pPr>
              <a:defRPr/>
            </a:pPr>
            <a:endParaRPr lang="en-US" altLang="ko-K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Color Visual Cryptography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214686"/>
            <a:ext cx="6257940" cy="3071834"/>
          </a:xfrm>
        </p:spPr>
        <p:txBody>
          <a:bodyPr/>
          <a:lstStyle/>
          <a:p>
            <a:r>
              <a:rPr lang="en-US" altLang="ko-KR" dirty="0" smtClean="0"/>
              <a:t>RGB color space</a:t>
            </a:r>
          </a:p>
          <a:p>
            <a:pPr lvl="1"/>
            <a:r>
              <a:rPr lang="en-US" altLang="ko-KR" dirty="0" smtClean="0"/>
              <a:t>Three components: Red, Green, Blue</a:t>
            </a:r>
          </a:p>
          <a:p>
            <a:pPr lvl="1"/>
            <a:r>
              <a:rPr lang="en-US" altLang="ko-KR" dirty="0" smtClean="0"/>
              <a:t> All values are in the range [0, 1]</a:t>
            </a:r>
          </a:p>
          <a:p>
            <a:pPr lvl="2"/>
            <a:r>
              <a:rPr lang="en-US" altLang="ko-KR" dirty="0" smtClean="0"/>
              <a:t>In RGB video cards for PC, one component is displayed using 8 bits (256 values)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14</a:t>
            </a:fld>
            <a:r>
              <a:rPr lang="en-US" altLang="ko-KR" dirty="0" smtClean="0"/>
              <a:t>/19-</a:t>
            </a:r>
          </a:p>
          <a:p>
            <a:pPr>
              <a:defRPr/>
            </a:pPr>
            <a:endParaRPr lang="en-US" altLang="ko-KR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571612"/>
            <a:ext cx="16859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571612"/>
            <a:ext cx="16668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571612"/>
            <a:ext cx="1676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53133" y="2857496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Sharing Image 1</a:t>
            </a:r>
            <a:endParaRPr lang="ko-KR" altLang="en-US" sz="11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7711" y="2857496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Sharing Image 2</a:t>
            </a:r>
            <a:endParaRPr lang="ko-KR" altLang="en-US" sz="11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0036" y="2857496"/>
            <a:ext cx="11400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Recover Image</a:t>
            </a:r>
            <a:endParaRPr lang="ko-KR" altLang="en-US" sz="11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2095820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XOR</a:t>
            </a:r>
            <a:endParaRPr lang="ko-KR" altLang="en-US" sz="11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6" y="2095820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=</a:t>
            </a:r>
            <a:endParaRPr lang="ko-KR" altLang="en-US" sz="1100" dirty="0">
              <a:latin typeface="+mn-lt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571876"/>
            <a:ext cx="1781174" cy="178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232738" y="5429264"/>
            <a:ext cx="1040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RGB Addition</a:t>
            </a:r>
            <a:endParaRPr lang="ko-KR" altLang="en-US" sz="11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Color Visual Cryptography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RGB Display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15</a:t>
            </a:fld>
            <a:r>
              <a:rPr lang="en-US" altLang="ko-KR" dirty="0" smtClean="0"/>
              <a:t>/19-</a:t>
            </a:r>
          </a:p>
          <a:p>
            <a:pPr>
              <a:defRPr/>
            </a:pPr>
            <a:endParaRPr lang="en-US" altLang="ko-KR" dirty="0"/>
          </a:p>
        </p:txBody>
      </p:sp>
      <p:pic>
        <p:nvPicPr>
          <p:cNvPr id="51205" name="Picture 5" descr="D:\MyDocument\Image\Data Hiding\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134818"/>
            <a:ext cx="1080000" cy="1080000"/>
          </a:xfrm>
          <a:prstGeom prst="rect">
            <a:avLst/>
          </a:prstGeom>
          <a:noFill/>
        </p:spPr>
      </p:pic>
      <p:pic>
        <p:nvPicPr>
          <p:cNvPr id="51206" name="Picture 6" descr="D:\MyDocument\Image\Data Hiding\Bl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3702" y="3134818"/>
            <a:ext cx="1080000" cy="1080000"/>
          </a:xfrm>
          <a:prstGeom prst="rect">
            <a:avLst/>
          </a:prstGeom>
          <a:noFill/>
        </p:spPr>
      </p:pic>
      <p:pic>
        <p:nvPicPr>
          <p:cNvPr id="51207" name="Picture 7" descr="D:\MyDocument\Image\Data Hiding\G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134818"/>
            <a:ext cx="1080000" cy="1080000"/>
          </a:xfrm>
          <a:prstGeom prst="rect">
            <a:avLst/>
          </a:prstGeom>
          <a:noFill/>
        </p:spPr>
      </p:pic>
      <p:pic>
        <p:nvPicPr>
          <p:cNvPr id="51210" name="Picture 10" descr="D:\MyDocument\Image\Data Hiding\Lena-Color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1714488"/>
            <a:ext cx="1080000" cy="1080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941333" y="4167522"/>
            <a:ext cx="4443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Red</a:t>
            </a:r>
            <a:endParaRPr lang="ko-KR" altLang="en-US" sz="11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3401" y="4167522"/>
            <a:ext cx="5758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Green</a:t>
            </a:r>
            <a:endParaRPr lang="ko-KR" altLang="en-US" sz="11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4167522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Blue</a:t>
            </a:r>
            <a:endParaRPr lang="ko-KR" altLang="en-US" sz="11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6380" y="2071678"/>
            <a:ext cx="671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Original</a:t>
            </a:r>
          </a:p>
          <a:p>
            <a:pPr algn="ctr"/>
            <a:r>
              <a:rPr lang="en-US" altLang="ko-KR" sz="1100" dirty="0" smtClean="0">
                <a:latin typeface="+mn-lt"/>
              </a:rPr>
              <a:t>Image</a:t>
            </a:r>
            <a:endParaRPr lang="ko-KR" altLang="en-US" sz="1100" dirty="0">
              <a:latin typeface="+mn-lt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2571736" y="483573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1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48" y="5335801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lt"/>
              </a:rPr>
              <a:t>pixel</a:t>
            </a:r>
            <a:endParaRPr lang="ko-KR" altLang="en-US" sz="1400" dirty="0">
              <a:latin typeface="+mn-lt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1571604" y="5192925"/>
            <a:ext cx="142876" cy="142876"/>
          </a:xfrm>
          <a:prstGeom prst="rect">
            <a:avLst/>
          </a:prstGeom>
          <a:solidFill>
            <a:srgbClr val="006400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1571604" y="4835735"/>
            <a:ext cx="142876" cy="142876"/>
          </a:xfrm>
          <a:prstGeom prst="rect">
            <a:avLst/>
          </a:prstGeom>
          <a:solidFill>
            <a:srgbClr val="960000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1571604" y="5550115"/>
            <a:ext cx="142876" cy="142876"/>
          </a:xfrm>
          <a:prstGeom prst="rect">
            <a:avLst/>
          </a:prstGeom>
          <a:solidFill>
            <a:srgbClr val="000032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28794" y="474227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lt"/>
              </a:rPr>
              <a:t>150</a:t>
            </a:r>
            <a:endParaRPr lang="ko-KR" altLang="en-US" sz="14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28794" y="512148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lt"/>
              </a:rPr>
              <a:t>100</a:t>
            </a:r>
            <a:endParaRPr lang="ko-KR" altLang="en-US" sz="14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00232" y="54786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lt"/>
              </a:rPr>
              <a:t>50</a:t>
            </a:r>
            <a:endParaRPr lang="ko-KR" altLang="en-US" sz="1400" dirty="0">
              <a:latin typeface="+mn-lt"/>
            </a:endParaRPr>
          </a:p>
        </p:txBody>
      </p:sp>
      <p:sp>
        <p:nvSpPr>
          <p:cNvPr id="30" name="직사각형 29"/>
          <p:cNvSpPr/>
          <p:nvPr/>
        </p:nvSpPr>
        <p:spPr bwMode="auto">
          <a:xfrm>
            <a:off x="2786050" y="483573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31" name="직사각형 30"/>
          <p:cNvSpPr/>
          <p:nvPr/>
        </p:nvSpPr>
        <p:spPr bwMode="auto">
          <a:xfrm>
            <a:off x="3000364" y="483573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3214678" y="483573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1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33" name="직사각형 32"/>
          <p:cNvSpPr/>
          <p:nvPr/>
        </p:nvSpPr>
        <p:spPr bwMode="auto">
          <a:xfrm>
            <a:off x="3428992" y="483573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3643306" y="483573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1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35" name="직사각형 34"/>
          <p:cNvSpPr/>
          <p:nvPr/>
        </p:nvSpPr>
        <p:spPr bwMode="auto">
          <a:xfrm>
            <a:off x="3857620" y="483573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1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36" name="직사각형 35"/>
          <p:cNvSpPr/>
          <p:nvPr/>
        </p:nvSpPr>
        <p:spPr bwMode="auto">
          <a:xfrm>
            <a:off x="4071934" y="483573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37" name="직사각형 36"/>
          <p:cNvSpPr/>
          <p:nvPr/>
        </p:nvSpPr>
        <p:spPr bwMode="auto">
          <a:xfrm>
            <a:off x="2571736" y="519292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38" name="직사각형 37"/>
          <p:cNvSpPr/>
          <p:nvPr/>
        </p:nvSpPr>
        <p:spPr bwMode="auto">
          <a:xfrm>
            <a:off x="2786050" y="519292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1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39" name="직사각형 38"/>
          <p:cNvSpPr/>
          <p:nvPr/>
        </p:nvSpPr>
        <p:spPr bwMode="auto">
          <a:xfrm>
            <a:off x="3000364" y="519292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1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40" name="직사각형 39"/>
          <p:cNvSpPr/>
          <p:nvPr/>
        </p:nvSpPr>
        <p:spPr bwMode="auto">
          <a:xfrm>
            <a:off x="3214678" y="519292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41" name="직사각형 40"/>
          <p:cNvSpPr/>
          <p:nvPr/>
        </p:nvSpPr>
        <p:spPr bwMode="auto">
          <a:xfrm>
            <a:off x="3428992" y="519292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42" name="직사각형 41"/>
          <p:cNvSpPr/>
          <p:nvPr/>
        </p:nvSpPr>
        <p:spPr bwMode="auto">
          <a:xfrm>
            <a:off x="3643306" y="519292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1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43" name="직사각형 42"/>
          <p:cNvSpPr/>
          <p:nvPr/>
        </p:nvSpPr>
        <p:spPr bwMode="auto">
          <a:xfrm>
            <a:off x="3857620" y="519292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44" name="직사각형 43"/>
          <p:cNvSpPr/>
          <p:nvPr/>
        </p:nvSpPr>
        <p:spPr bwMode="auto">
          <a:xfrm>
            <a:off x="4071934" y="519292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45" name="직사각형 44"/>
          <p:cNvSpPr/>
          <p:nvPr/>
        </p:nvSpPr>
        <p:spPr bwMode="auto">
          <a:xfrm>
            <a:off x="2571736" y="555011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46" name="직사각형 45"/>
          <p:cNvSpPr/>
          <p:nvPr/>
        </p:nvSpPr>
        <p:spPr bwMode="auto">
          <a:xfrm>
            <a:off x="2786050" y="555011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47" name="직사각형 46"/>
          <p:cNvSpPr/>
          <p:nvPr/>
        </p:nvSpPr>
        <p:spPr bwMode="auto">
          <a:xfrm>
            <a:off x="3000364" y="555011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1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48" name="직사각형 47"/>
          <p:cNvSpPr/>
          <p:nvPr/>
        </p:nvSpPr>
        <p:spPr bwMode="auto">
          <a:xfrm>
            <a:off x="3214678" y="555011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1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49" name="직사각형 48"/>
          <p:cNvSpPr/>
          <p:nvPr/>
        </p:nvSpPr>
        <p:spPr bwMode="auto">
          <a:xfrm>
            <a:off x="3428992" y="555011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50" name="직사각형 49"/>
          <p:cNvSpPr/>
          <p:nvPr/>
        </p:nvSpPr>
        <p:spPr bwMode="auto">
          <a:xfrm>
            <a:off x="3643306" y="555011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51" name="직사각형 50"/>
          <p:cNvSpPr/>
          <p:nvPr/>
        </p:nvSpPr>
        <p:spPr bwMode="auto">
          <a:xfrm>
            <a:off x="3857620" y="555011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1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52" name="직사각형 51"/>
          <p:cNvSpPr/>
          <p:nvPr/>
        </p:nvSpPr>
        <p:spPr bwMode="auto">
          <a:xfrm>
            <a:off x="4071934" y="5550115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53" name="직사각형 52"/>
          <p:cNvSpPr/>
          <p:nvPr/>
        </p:nvSpPr>
        <p:spPr bwMode="auto">
          <a:xfrm>
            <a:off x="928662" y="5214950"/>
            <a:ext cx="142876" cy="142876"/>
          </a:xfrm>
          <a:prstGeom prst="rect">
            <a:avLst/>
          </a:prstGeom>
          <a:solidFill>
            <a:srgbClr val="966432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34054" y="5857892"/>
            <a:ext cx="18950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err="1" smtClean="0">
                <a:latin typeface="+mn-lt"/>
              </a:rPr>
              <a:t>Bitplanes</a:t>
            </a:r>
            <a:r>
              <a:rPr lang="en-US" altLang="ko-KR" sz="1100" dirty="0" smtClean="0">
                <a:latin typeface="+mn-lt"/>
              </a:rPr>
              <a:t/>
            </a:r>
            <a:br>
              <a:rPr lang="en-US" altLang="ko-KR" sz="1100" dirty="0" smtClean="0">
                <a:latin typeface="+mn-lt"/>
              </a:rPr>
            </a:br>
            <a:r>
              <a:rPr lang="en-US" altLang="ko-KR" sz="1100" dirty="0" smtClean="0">
                <a:latin typeface="+mn-lt"/>
              </a:rPr>
              <a:t>(Most </a:t>
            </a:r>
            <a:r>
              <a:rPr lang="en-US" altLang="ko-KR" sz="1100" dirty="0" smtClean="0">
                <a:latin typeface="+mn-lt"/>
                <a:sym typeface="Wingdings" pitchFamily="2" charset="2"/>
              </a:rPr>
              <a:t>--------------------Least)</a:t>
            </a:r>
            <a:endParaRPr lang="ko-KR" altLang="en-US" sz="1100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72066" y="478632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lt"/>
              </a:rPr>
              <a:t>150</a:t>
            </a:r>
            <a:endParaRPr lang="ko-KR" altLang="en-US" sz="1400" dirty="0">
              <a:latin typeface="+mn-lt"/>
            </a:endParaRPr>
          </a:p>
        </p:txBody>
      </p:sp>
      <p:sp>
        <p:nvSpPr>
          <p:cNvPr id="56" name="직사각형 55"/>
          <p:cNvSpPr/>
          <p:nvPr/>
        </p:nvSpPr>
        <p:spPr bwMode="auto">
          <a:xfrm>
            <a:off x="5929322" y="4857760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1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57" name="직사각형 56"/>
          <p:cNvSpPr/>
          <p:nvPr/>
        </p:nvSpPr>
        <p:spPr bwMode="auto">
          <a:xfrm>
            <a:off x="6143636" y="4857760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58" name="직사각형 57"/>
          <p:cNvSpPr/>
          <p:nvPr/>
        </p:nvSpPr>
        <p:spPr bwMode="auto">
          <a:xfrm>
            <a:off x="6357950" y="4857760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59" name="직사각형 58"/>
          <p:cNvSpPr/>
          <p:nvPr/>
        </p:nvSpPr>
        <p:spPr bwMode="auto">
          <a:xfrm>
            <a:off x="6572264" y="4857760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1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60" name="직사각형 59"/>
          <p:cNvSpPr/>
          <p:nvPr/>
        </p:nvSpPr>
        <p:spPr bwMode="auto">
          <a:xfrm>
            <a:off x="6786578" y="4857760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61" name="직사각형 60"/>
          <p:cNvSpPr/>
          <p:nvPr/>
        </p:nvSpPr>
        <p:spPr bwMode="auto">
          <a:xfrm>
            <a:off x="7000892" y="4857760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1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62" name="직사각형 61"/>
          <p:cNvSpPr/>
          <p:nvPr/>
        </p:nvSpPr>
        <p:spPr bwMode="auto">
          <a:xfrm>
            <a:off x="7215206" y="4857760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1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63" name="직사각형 62"/>
          <p:cNvSpPr/>
          <p:nvPr/>
        </p:nvSpPr>
        <p:spPr bwMode="auto">
          <a:xfrm>
            <a:off x="7429520" y="4857760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64" name="직사각형 63"/>
          <p:cNvSpPr/>
          <p:nvPr/>
        </p:nvSpPr>
        <p:spPr bwMode="auto">
          <a:xfrm>
            <a:off x="5929322" y="5407239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65" name="직사각형 64"/>
          <p:cNvSpPr/>
          <p:nvPr/>
        </p:nvSpPr>
        <p:spPr bwMode="auto">
          <a:xfrm>
            <a:off x="6143636" y="5407239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1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66" name="직사각형 65"/>
          <p:cNvSpPr/>
          <p:nvPr/>
        </p:nvSpPr>
        <p:spPr bwMode="auto">
          <a:xfrm>
            <a:off x="6357950" y="5407239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1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67" name="직사각형 66"/>
          <p:cNvSpPr/>
          <p:nvPr/>
        </p:nvSpPr>
        <p:spPr bwMode="auto">
          <a:xfrm>
            <a:off x="6572264" y="5407239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68" name="직사각형 67"/>
          <p:cNvSpPr/>
          <p:nvPr/>
        </p:nvSpPr>
        <p:spPr bwMode="auto">
          <a:xfrm>
            <a:off x="6786578" y="5407239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69" name="직사각형 68"/>
          <p:cNvSpPr/>
          <p:nvPr/>
        </p:nvSpPr>
        <p:spPr bwMode="auto">
          <a:xfrm>
            <a:off x="7000892" y="5407239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1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70" name="직사각형 69"/>
          <p:cNvSpPr/>
          <p:nvPr/>
        </p:nvSpPr>
        <p:spPr bwMode="auto">
          <a:xfrm>
            <a:off x="7215206" y="5407239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71" name="직사각형 70"/>
          <p:cNvSpPr/>
          <p:nvPr/>
        </p:nvSpPr>
        <p:spPr bwMode="auto">
          <a:xfrm>
            <a:off x="7429520" y="5407239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72" name="직사각형 71"/>
          <p:cNvSpPr/>
          <p:nvPr/>
        </p:nvSpPr>
        <p:spPr bwMode="auto">
          <a:xfrm>
            <a:off x="5929322" y="5764429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1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73" name="직사각형 72"/>
          <p:cNvSpPr/>
          <p:nvPr/>
        </p:nvSpPr>
        <p:spPr bwMode="auto">
          <a:xfrm>
            <a:off x="6143636" y="5764429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1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74" name="직사각형 73"/>
          <p:cNvSpPr/>
          <p:nvPr/>
        </p:nvSpPr>
        <p:spPr bwMode="auto">
          <a:xfrm>
            <a:off x="6357950" y="5764429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1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75" name="직사각형 74"/>
          <p:cNvSpPr/>
          <p:nvPr/>
        </p:nvSpPr>
        <p:spPr bwMode="auto">
          <a:xfrm>
            <a:off x="6572264" y="5764429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76" name="직사각형 75"/>
          <p:cNvSpPr/>
          <p:nvPr/>
        </p:nvSpPr>
        <p:spPr bwMode="auto">
          <a:xfrm>
            <a:off x="6786578" y="5764429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77" name="직사각형 76"/>
          <p:cNvSpPr/>
          <p:nvPr/>
        </p:nvSpPr>
        <p:spPr bwMode="auto">
          <a:xfrm>
            <a:off x="7000892" y="5764429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78" name="직사각형 77"/>
          <p:cNvSpPr/>
          <p:nvPr/>
        </p:nvSpPr>
        <p:spPr bwMode="auto">
          <a:xfrm>
            <a:off x="7215206" y="5764429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1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79" name="직사각형 78"/>
          <p:cNvSpPr/>
          <p:nvPr/>
        </p:nvSpPr>
        <p:spPr bwMode="auto">
          <a:xfrm>
            <a:off x="7429520" y="5764429"/>
            <a:ext cx="214314" cy="21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a typeface="HY견고딕" pitchFamily="18" charset="-127"/>
              </a:rPr>
              <a:t>0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HY견고딕" pitchFamily="18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072066" y="569299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lt"/>
              </a:rPr>
              <a:t>226</a:t>
            </a:r>
            <a:endParaRPr lang="ko-KR" altLang="en-US" sz="1400" dirty="0">
              <a:latin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072066" y="533580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lt"/>
              </a:rPr>
              <a:t>100</a:t>
            </a:r>
            <a:endParaRPr lang="ko-KR" altLang="en-US" sz="1400" dirty="0">
              <a:latin typeface="+mn-lt"/>
            </a:endParaRPr>
          </a:p>
        </p:txBody>
      </p:sp>
      <p:sp>
        <p:nvSpPr>
          <p:cNvPr id="82" name="직사각형 81"/>
          <p:cNvSpPr/>
          <p:nvPr/>
        </p:nvSpPr>
        <p:spPr bwMode="auto">
          <a:xfrm>
            <a:off x="5572132" y="4857760"/>
            <a:ext cx="142876" cy="142876"/>
          </a:xfrm>
          <a:prstGeom prst="rect">
            <a:avLst/>
          </a:prstGeom>
          <a:solidFill>
            <a:srgbClr val="960000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3" name="직사각형 82"/>
          <p:cNvSpPr/>
          <p:nvPr/>
        </p:nvSpPr>
        <p:spPr bwMode="auto">
          <a:xfrm>
            <a:off x="5572132" y="5407239"/>
            <a:ext cx="142876" cy="142876"/>
          </a:xfrm>
          <a:prstGeom prst="rect">
            <a:avLst/>
          </a:prstGeom>
          <a:solidFill>
            <a:srgbClr val="6A0000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4" name="직사각형 83"/>
          <p:cNvSpPr/>
          <p:nvPr/>
        </p:nvSpPr>
        <p:spPr bwMode="auto">
          <a:xfrm>
            <a:off x="5572132" y="5764429"/>
            <a:ext cx="142876" cy="142876"/>
          </a:xfrm>
          <a:prstGeom prst="rect">
            <a:avLst/>
          </a:prstGeom>
          <a:solidFill>
            <a:srgbClr val="CA0000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643570" y="4429132"/>
            <a:ext cx="220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lt"/>
              </a:rPr>
              <a:t>Example. 2 share images</a:t>
            </a:r>
            <a:endParaRPr lang="ko-KR" altLang="en-US" sz="1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  <p:bldP spid="20" grpId="0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 animBg="1"/>
      <p:bldP spid="83" grpId="0" animBg="1"/>
      <p:bldP spid="84" grpId="0" animBg="1"/>
      <p:bldP spid="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Color Visual Cryptography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16</a:t>
            </a:fld>
            <a:r>
              <a:rPr lang="en-US" altLang="ko-KR" dirty="0" smtClean="0"/>
              <a:t>/19-</a:t>
            </a:r>
          </a:p>
          <a:p>
            <a:pPr>
              <a:defRPr/>
            </a:pPr>
            <a:endParaRPr lang="en-US" altLang="ko-KR" dirty="0"/>
          </a:p>
        </p:txBody>
      </p:sp>
      <p:pic>
        <p:nvPicPr>
          <p:cNvPr id="68" name="Picture 10" descr="D:\MyDocument\Image\Data Hiding\Lena-Colo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857496"/>
            <a:ext cx="1800000" cy="1800000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1428728" y="4643446"/>
            <a:ext cx="671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Original</a:t>
            </a:r>
          </a:p>
          <a:p>
            <a:pPr algn="ctr"/>
            <a:r>
              <a:rPr lang="en-US" altLang="ko-KR" sz="1100" dirty="0" smtClean="0">
                <a:latin typeface="+mn-lt"/>
              </a:rPr>
              <a:t>Image</a:t>
            </a:r>
            <a:endParaRPr lang="ko-KR" altLang="en-US" sz="1100" dirty="0">
              <a:latin typeface="+mn-lt"/>
            </a:endParaRPr>
          </a:p>
        </p:txBody>
      </p:sp>
      <p:pic>
        <p:nvPicPr>
          <p:cNvPr id="52226" name="Picture 2" descr="D:\MyDocument\Image\Data Hiding\S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785926"/>
            <a:ext cx="1800000" cy="1800000"/>
          </a:xfrm>
          <a:prstGeom prst="rect">
            <a:avLst/>
          </a:prstGeom>
          <a:noFill/>
        </p:spPr>
      </p:pic>
      <p:pic>
        <p:nvPicPr>
          <p:cNvPr id="52227" name="Picture 3" descr="D:\MyDocument\Image\Data Hiding\SI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357694"/>
            <a:ext cx="1800000" cy="1800000"/>
          </a:xfrm>
          <a:prstGeom prst="rect">
            <a:avLst/>
          </a:prstGeom>
          <a:noFill/>
        </p:spPr>
      </p:pic>
      <p:pic>
        <p:nvPicPr>
          <p:cNvPr id="72" name="Picture 10" descr="D:\MyDocument\Image\Data Hiding\Lena-Colo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857496"/>
            <a:ext cx="1800000" cy="1800000"/>
          </a:xfrm>
          <a:prstGeom prst="rect">
            <a:avLst/>
          </a:prstGeom>
          <a:noFill/>
        </p:spPr>
      </p:pic>
      <p:sp>
        <p:nvSpPr>
          <p:cNvPr id="73" name="TextBox 72"/>
          <p:cNvSpPr txBox="1"/>
          <p:nvPr/>
        </p:nvSpPr>
        <p:spPr>
          <a:xfrm>
            <a:off x="4275829" y="3571876"/>
            <a:ext cx="692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Shared</a:t>
            </a:r>
          </a:p>
          <a:p>
            <a:pPr algn="ctr"/>
            <a:r>
              <a:rPr lang="en-US" altLang="ko-KR" sz="1100" dirty="0" smtClean="0">
                <a:latin typeface="+mn-lt"/>
              </a:rPr>
              <a:t>Image 1</a:t>
            </a:r>
            <a:endParaRPr lang="ko-KR" altLang="en-US" sz="1100" dirty="0"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75829" y="6143644"/>
            <a:ext cx="692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Shared</a:t>
            </a:r>
          </a:p>
          <a:p>
            <a:pPr algn="ctr"/>
            <a:r>
              <a:rPr lang="en-US" altLang="ko-KR" sz="1100" dirty="0" smtClean="0">
                <a:latin typeface="+mn-lt"/>
              </a:rPr>
              <a:t>Image 2</a:t>
            </a:r>
            <a:endParaRPr lang="ko-KR" altLang="en-US" sz="1100" dirty="0"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06390" y="4714884"/>
            <a:ext cx="7104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Recover</a:t>
            </a:r>
          </a:p>
          <a:p>
            <a:pPr algn="ctr"/>
            <a:r>
              <a:rPr lang="en-US" altLang="ko-KR" sz="1100" dirty="0" smtClean="0">
                <a:latin typeface="+mn-lt"/>
              </a:rPr>
              <a:t>Image</a:t>
            </a:r>
            <a:endParaRPr lang="ko-KR" altLang="en-US" sz="1100" dirty="0">
              <a:latin typeface="+mn-lt"/>
            </a:endParaRPr>
          </a:p>
        </p:txBody>
      </p:sp>
      <p:sp>
        <p:nvSpPr>
          <p:cNvPr id="76" name="오른쪽 화살표 75"/>
          <p:cNvSpPr/>
          <p:nvPr/>
        </p:nvSpPr>
        <p:spPr bwMode="auto">
          <a:xfrm rot="19237613">
            <a:off x="2928926" y="2857496"/>
            <a:ext cx="571504" cy="28575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7" name="오른쪽 화살표 76"/>
          <p:cNvSpPr/>
          <p:nvPr/>
        </p:nvSpPr>
        <p:spPr bwMode="auto">
          <a:xfrm rot="2594122">
            <a:off x="2928926" y="4357694"/>
            <a:ext cx="571504" cy="28575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8" name="오른쪽 화살표 77"/>
          <p:cNvSpPr/>
          <p:nvPr/>
        </p:nvSpPr>
        <p:spPr bwMode="auto">
          <a:xfrm rot="2584605">
            <a:off x="5735309" y="2800136"/>
            <a:ext cx="571504" cy="28575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9" name="오른쪽 화살표 78"/>
          <p:cNvSpPr/>
          <p:nvPr/>
        </p:nvSpPr>
        <p:spPr bwMode="auto">
          <a:xfrm rot="18846094">
            <a:off x="5735309" y="4300334"/>
            <a:ext cx="571504" cy="28575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3" grpId="0"/>
      <p:bldP spid="74" grpId="0"/>
      <p:bldP spid="75" grpId="0"/>
      <p:bldP spid="76" grpId="0" animBg="1"/>
      <p:bldP spid="77" grpId="0" animBg="1"/>
      <p:bldP spid="78" grpId="0" animBg="1"/>
      <p:bldP spid="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Introduction of Paper</a:t>
            </a:r>
          </a:p>
          <a:p>
            <a:endParaRPr lang="en-US" altLang="ko-K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Visual Cryptography</a:t>
            </a:r>
          </a:p>
          <a:p>
            <a:pPr lvl="1"/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How to make?</a:t>
            </a:r>
          </a:p>
          <a:p>
            <a:pPr lvl="1"/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Basic Idea</a:t>
            </a:r>
          </a:p>
          <a:p>
            <a:pPr lvl="1"/>
            <a:endParaRPr lang="en-US" altLang="ko-K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Color Visual Cryptography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Conclusions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17</a:t>
            </a:fld>
            <a:r>
              <a:rPr lang="en-US" altLang="ko-KR" dirty="0" smtClean="0"/>
              <a:t>/19-</a:t>
            </a:r>
          </a:p>
          <a:p>
            <a:pPr>
              <a:defRPr/>
            </a:pPr>
            <a:endParaRPr lang="en-US" altLang="ko-K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Advantages of Visual Cryptography</a:t>
            </a:r>
          </a:p>
          <a:p>
            <a:pPr lvl="1"/>
            <a:r>
              <a:rPr lang="en-US" altLang="ko-KR" dirty="0" smtClean="0"/>
              <a:t>No knowledge of cryptography is required to get  the secret message from shared images.</a:t>
            </a:r>
          </a:p>
          <a:p>
            <a:pPr lvl="2"/>
            <a:r>
              <a:rPr lang="en-US" altLang="ko-KR" dirty="0" smtClean="0"/>
              <a:t>The system can be used by anyone.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Lower computational cost since the secret message is recognized only by human eyes and not cryptographically computed.</a:t>
            </a:r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18</a:t>
            </a:fld>
            <a:r>
              <a:rPr lang="en-US" altLang="ko-KR" dirty="0" smtClean="0"/>
              <a:t>/19-</a:t>
            </a:r>
          </a:p>
          <a:p>
            <a:pPr>
              <a:defRPr/>
            </a:pPr>
            <a:endParaRPr lang="en-US" altLang="ko-K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Q&amp;A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928934"/>
            <a:ext cx="8305800" cy="1571636"/>
          </a:xfrm>
        </p:spPr>
        <p:txBody>
          <a:bodyPr/>
          <a:lstStyle/>
          <a:p>
            <a:pPr algn="ctr">
              <a:buNone/>
            </a:pPr>
            <a:r>
              <a:rPr lang="en-US" altLang="ko-KR" sz="4000" dirty="0" smtClean="0">
                <a:latin typeface="+mn-lt"/>
              </a:rPr>
              <a:t>Thank you! Any questions?</a:t>
            </a:r>
            <a:endParaRPr lang="ko-KR" altLang="en-US" sz="4000" dirty="0">
              <a:latin typeface="+mn-lt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19</a:t>
            </a:fld>
            <a:r>
              <a:rPr lang="en-US" altLang="ko-KR" dirty="0" smtClean="0"/>
              <a:t>/19-</a:t>
            </a:r>
          </a:p>
          <a:p>
            <a:pPr>
              <a:defRPr/>
            </a:pPr>
            <a:endParaRPr lang="en-US" altLang="ko-K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Introduction of Paper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Visual Cryptography</a:t>
            </a:r>
          </a:p>
          <a:p>
            <a:pPr lvl="1"/>
            <a:r>
              <a:rPr lang="en-US" altLang="ko-KR" dirty="0" smtClean="0"/>
              <a:t>How to make?</a:t>
            </a:r>
          </a:p>
          <a:p>
            <a:pPr lvl="1"/>
            <a:r>
              <a:rPr lang="en-US" altLang="ko-KR" dirty="0" smtClean="0"/>
              <a:t>Basic Idea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Color Visual Cryptography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Conclusions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2</a:t>
            </a:fld>
            <a:r>
              <a:rPr lang="en-US" altLang="ko-KR" dirty="0" smtClean="0"/>
              <a:t>/19-</a:t>
            </a:r>
          </a:p>
          <a:p>
            <a:pPr>
              <a:defRPr/>
            </a:pPr>
            <a:endParaRPr lang="en-US" altLang="ko-K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Introduction of Paper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Visual Cryptography</a:t>
            </a:r>
          </a:p>
          <a:p>
            <a:pPr lvl="1"/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How to make?</a:t>
            </a:r>
          </a:p>
          <a:p>
            <a:pPr lvl="1"/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Basic Idea</a:t>
            </a:r>
          </a:p>
          <a:p>
            <a:pPr lvl="1"/>
            <a:endParaRPr lang="en-US" altLang="ko-K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Color Visual Cryptography</a:t>
            </a:r>
          </a:p>
          <a:p>
            <a:endParaRPr lang="en-US" altLang="ko-K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Conclusions</a:t>
            </a:r>
            <a:endParaRPr lang="ko-KR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3</a:t>
            </a:fld>
            <a:r>
              <a:rPr lang="en-US" altLang="ko-KR" dirty="0" smtClean="0"/>
              <a:t>/19-</a:t>
            </a:r>
          </a:p>
          <a:p>
            <a:pPr>
              <a:defRPr/>
            </a:pPr>
            <a:endParaRPr lang="en-US" altLang="ko-K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of paper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Title</a:t>
            </a:r>
          </a:p>
          <a:p>
            <a:pPr lvl="1"/>
            <a:r>
              <a:rPr lang="en-US" altLang="ko-KR" dirty="0" smtClean="0"/>
              <a:t>Visual Cryptography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Conference</a:t>
            </a:r>
          </a:p>
          <a:p>
            <a:pPr lvl="1"/>
            <a:r>
              <a:rPr lang="en-US" altLang="ko-KR" dirty="0" err="1" smtClean="0"/>
              <a:t>Eurocrypt</a:t>
            </a:r>
            <a:r>
              <a:rPr lang="en-US" altLang="ko-KR" dirty="0" smtClean="0"/>
              <a:t> ’94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Authors</a:t>
            </a:r>
          </a:p>
          <a:p>
            <a:pPr lvl="1"/>
            <a:r>
              <a:rPr lang="en-US" altLang="ko-KR" dirty="0" err="1" smtClean="0"/>
              <a:t>Modi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Noar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Adi</a:t>
            </a:r>
            <a:r>
              <a:rPr lang="en-US" altLang="ko-KR" dirty="0" smtClean="0"/>
              <a:t> Shamir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4</a:t>
            </a:fld>
            <a:r>
              <a:rPr lang="en-US" altLang="ko-KR" dirty="0" smtClean="0"/>
              <a:t>/19-</a:t>
            </a:r>
          </a:p>
          <a:p>
            <a:pPr>
              <a:defRPr/>
            </a:pPr>
            <a:endParaRPr lang="en-US" altLang="ko-K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Introduction of Paper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Visual Cryptography</a:t>
            </a:r>
          </a:p>
          <a:p>
            <a:pPr lvl="1"/>
            <a:r>
              <a:rPr lang="en-US" altLang="ko-KR" dirty="0" smtClean="0"/>
              <a:t>How to make?</a:t>
            </a:r>
          </a:p>
          <a:p>
            <a:pPr lvl="1"/>
            <a:r>
              <a:rPr lang="en-US" altLang="ko-KR" dirty="0" smtClean="0"/>
              <a:t>Basic Idea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Color Visual Cryptography</a:t>
            </a:r>
          </a:p>
          <a:p>
            <a:endParaRPr lang="en-US" altLang="ko-KR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Conclusions</a:t>
            </a:r>
            <a:endParaRPr lang="ko-KR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5</a:t>
            </a:fld>
            <a:r>
              <a:rPr lang="en-US" altLang="ko-KR" dirty="0" smtClean="0"/>
              <a:t>/19-</a:t>
            </a:r>
          </a:p>
          <a:p>
            <a:pPr>
              <a:defRPr/>
            </a:pPr>
            <a:endParaRPr lang="en-US" altLang="ko-K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Visual Cryptography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What?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It is different from the concept of traditional cryptography</a:t>
            </a:r>
          </a:p>
          <a:p>
            <a:pPr lvl="1"/>
            <a:r>
              <a:rPr lang="en-US" altLang="ko-KR" dirty="0" smtClean="0"/>
              <a:t>It depends on perception by the human </a:t>
            </a:r>
            <a:r>
              <a:rPr lang="en-US" altLang="ko-KR" dirty="0" smtClean="0"/>
              <a:t>eyes</a:t>
            </a:r>
            <a:endParaRPr lang="en-US" altLang="ko-KR" dirty="0" smtClean="0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6</a:t>
            </a:fld>
            <a:r>
              <a:rPr lang="en-US" altLang="ko-KR" dirty="0" smtClean="0"/>
              <a:t>/19-</a:t>
            </a:r>
          </a:p>
          <a:p>
            <a:pPr>
              <a:defRPr/>
            </a:pPr>
            <a:endParaRPr lang="en-US" altLang="ko-KR" dirty="0"/>
          </a:p>
        </p:txBody>
      </p:sp>
      <p:pic>
        <p:nvPicPr>
          <p:cNvPr id="15363" name="Picture 3" descr="C:\Documents and Settings\Kim\바탕 화면\Untitled-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14942" y="2357430"/>
            <a:ext cx="3250794" cy="1625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4" name="Picture 4" descr="C:\Documents and Settings\Kim\바탕 화면\Untitled-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71538" y="2357430"/>
            <a:ext cx="3250794" cy="1625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60435E-6 L 0.22083 -4.6043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60435E-6 L -0.23229 -4.6043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그룹 292"/>
          <p:cNvGrpSpPr/>
          <p:nvPr/>
        </p:nvGrpSpPr>
        <p:grpSpPr>
          <a:xfrm>
            <a:off x="3857620" y="2643182"/>
            <a:ext cx="1143008" cy="1143008"/>
            <a:chOff x="7786710" y="4429132"/>
            <a:chExt cx="1143008" cy="1143008"/>
          </a:xfrm>
        </p:grpSpPr>
        <p:sp>
          <p:nvSpPr>
            <p:cNvPr id="208" name="직사각형 207"/>
            <p:cNvSpPr/>
            <p:nvPr/>
          </p:nvSpPr>
          <p:spPr bwMode="auto">
            <a:xfrm>
              <a:off x="8358214" y="457200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09" name="직사각형 208"/>
            <p:cNvSpPr/>
            <p:nvPr/>
          </p:nvSpPr>
          <p:spPr bwMode="auto">
            <a:xfrm>
              <a:off x="7929586" y="4857760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10" name="직사각형 209"/>
            <p:cNvSpPr/>
            <p:nvPr/>
          </p:nvSpPr>
          <p:spPr bwMode="auto">
            <a:xfrm>
              <a:off x="7786710" y="485776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32" name="직사각형 231"/>
            <p:cNvSpPr/>
            <p:nvPr/>
          </p:nvSpPr>
          <p:spPr bwMode="auto">
            <a:xfrm>
              <a:off x="8215338" y="485776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33" name="직사각형 232"/>
            <p:cNvSpPr/>
            <p:nvPr/>
          </p:nvSpPr>
          <p:spPr bwMode="auto">
            <a:xfrm>
              <a:off x="8072462" y="485776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34" name="직사각형 233"/>
            <p:cNvSpPr/>
            <p:nvPr/>
          </p:nvSpPr>
          <p:spPr bwMode="auto">
            <a:xfrm>
              <a:off x="8501090" y="485776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35" name="직사각형 234"/>
            <p:cNvSpPr/>
            <p:nvPr/>
          </p:nvSpPr>
          <p:spPr bwMode="auto">
            <a:xfrm>
              <a:off x="8358214" y="485776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36" name="직사각형 235"/>
            <p:cNvSpPr/>
            <p:nvPr/>
          </p:nvSpPr>
          <p:spPr bwMode="auto">
            <a:xfrm>
              <a:off x="8786842" y="485776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37" name="직사각형 236"/>
            <p:cNvSpPr/>
            <p:nvPr/>
          </p:nvSpPr>
          <p:spPr bwMode="auto">
            <a:xfrm>
              <a:off x="8643966" y="4857760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38" name="직사각형 237"/>
            <p:cNvSpPr/>
            <p:nvPr/>
          </p:nvSpPr>
          <p:spPr bwMode="auto">
            <a:xfrm>
              <a:off x="7929586" y="471488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39" name="직사각형 238"/>
            <p:cNvSpPr/>
            <p:nvPr/>
          </p:nvSpPr>
          <p:spPr bwMode="auto">
            <a:xfrm>
              <a:off x="7786710" y="471488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40" name="직사각형 239"/>
            <p:cNvSpPr/>
            <p:nvPr/>
          </p:nvSpPr>
          <p:spPr bwMode="auto">
            <a:xfrm>
              <a:off x="8215338" y="471488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41" name="직사각형 240"/>
            <p:cNvSpPr/>
            <p:nvPr/>
          </p:nvSpPr>
          <p:spPr bwMode="auto">
            <a:xfrm>
              <a:off x="8072462" y="471488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42" name="직사각형 241"/>
            <p:cNvSpPr/>
            <p:nvPr/>
          </p:nvSpPr>
          <p:spPr bwMode="auto">
            <a:xfrm>
              <a:off x="8501090" y="471488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43" name="직사각형 242"/>
            <p:cNvSpPr/>
            <p:nvPr/>
          </p:nvSpPr>
          <p:spPr bwMode="auto">
            <a:xfrm>
              <a:off x="8358214" y="471488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44" name="직사각형 243"/>
            <p:cNvSpPr/>
            <p:nvPr/>
          </p:nvSpPr>
          <p:spPr bwMode="auto">
            <a:xfrm>
              <a:off x="8786842" y="471488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45" name="직사각형 244"/>
            <p:cNvSpPr/>
            <p:nvPr/>
          </p:nvSpPr>
          <p:spPr bwMode="auto">
            <a:xfrm>
              <a:off x="8643966" y="471488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46" name="직사각형 245"/>
            <p:cNvSpPr/>
            <p:nvPr/>
          </p:nvSpPr>
          <p:spPr bwMode="auto">
            <a:xfrm>
              <a:off x="7929586" y="5143512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47" name="직사각형 246"/>
            <p:cNvSpPr/>
            <p:nvPr/>
          </p:nvSpPr>
          <p:spPr bwMode="auto">
            <a:xfrm>
              <a:off x="7786710" y="514351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48" name="직사각형 247"/>
            <p:cNvSpPr/>
            <p:nvPr/>
          </p:nvSpPr>
          <p:spPr bwMode="auto">
            <a:xfrm>
              <a:off x="8215338" y="514351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49" name="직사각형 248"/>
            <p:cNvSpPr/>
            <p:nvPr/>
          </p:nvSpPr>
          <p:spPr bwMode="auto">
            <a:xfrm>
              <a:off x="8072462" y="514351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0" name="직사각형 249"/>
            <p:cNvSpPr/>
            <p:nvPr/>
          </p:nvSpPr>
          <p:spPr bwMode="auto">
            <a:xfrm>
              <a:off x="8501090" y="514351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1" name="직사각형 250"/>
            <p:cNvSpPr/>
            <p:nvPr/>
          </p:nvSpPr>
          <p:spPr bwMode="auto">
            <a:xfrm>
              <a:off x="8358214" y="514351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2" name="직사각형 251"/>
            <p:cNvSpPr/>
            <p:nvPr/>
          </p:nvSpPr>
          <p:spPr bwMode="auto">
            <a:xfrm>
              <a:off x="8786842" y="514351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3" name="직사각형 252"/>
            <p:cNvSpPr/>
            <p:nvPr/>
          </p:nvSpPr>
          <p:spPr bwMode="auto">
            <a:xfrm>
              <a:off x="8643966" y="5143512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4" name="직사각형 253"/>
            <p:cNvSpPr/>
            <p:nvPr/>
          </p:nvSpPr>
          <p:spPr bwMode="auto">
            <a:xfrm>
              <a:off x="7929586" y="500063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5" name="직사각형 254"/>
            <p:cNvSpPr/>
            <p:nvPr/>
          </p:nvSpPr>
          <p:spPr bwMode="auto">
            <a:xfrm>
              <a:off x="7786710" y="500063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6" name="직사각형 255"/>
            <p:cNvSpPr/>
            <p:nvPr/>
          </p:nvSpPr>
          <p:spPr bwMode="auto">
            <a:xfrm>
              <a:off x="8215338" y="500063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7" name="직사각형 256"/>
            <p:cNvSpPr/>
            <p:nvPr/>
          </p:nvSpPr>
          <p:spPr bwMode="auto">
            <a:xfrm>
              <a:off x="8072462" y="500063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8" name="직사각형 257"/>
            <p:cNvSpPr/>
            <p:nvPr/>
          </p:nvSpPr>
          <p:spPr bwMode="auto">
            <a:xfrm>
              <a:off x="8501090" y="500063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9" name="직사각형 258"/>
            <p:cNvSpPr/>
            <p:nvPr/>
          </p:nvSpPr>
          <p:spPr bwMode="auto">
            <a:xfrm>
              <a:off x="8358214" y="500063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0" name="직사각형 259"/>
            <p:cNvSpPr/>
            <p:nvPr/>
          </p:nvSpPr>
          <p:spPr bwMode="auto">
            <a:xfrm>
              <a:off x="8786842" y="500063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1" name="직사각형 260"/>
            <p:cNvSpPr/>
            <p:nvPr/>
          </p:nvSpPr>
          <p:spPr bwMode="auto">
            <a:xfrm>
              <a:off x="8643966" y="5000636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2" name="직사각형 261"/>
            <p:cNvSpPr/>
            <p:nvPr/>
          </p:nvSpPr>
          <p:spPr bwMode="auto">
            <a:xfrm>
              <a:off x="7929586" y="542926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3" name="직사각형 262"/>
            <p:cNvSpPr/>
            <p:nvPr/>
          </p:nvSpPr>
          <p:spPr bwMode="auto">
            <a:xfrm>
              <a:off x="7786710" y="542926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4" name="직사각형 263"/>
            <p:cNvSpPr/>
            <p:nvPr/>
          </p:nvSpPr>
          <p:spPr bwMode="auto">
            <a:xfrm>
              <a:off x="8215338" y="542926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5" name="직사각형 264"/>
            <p:cNvSpPr/>
            <p:nvPr/>
          </p:nvSpPr>
          <p:spPr bwMode="auto">
            <a:xfrm>
              <a:off x="8072462" y="542926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6" name="직사각형 265"/>
            <p:cNvSpPr/>
            <p:nvPr/>
          </p:nvSpPr>
          <p:spPr bwMode="auto">
            <a:xfrm>
              <a:off x="8501090" y="542926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7" name="직사각형 266"/>
            <p:cNvSpPr/>
            <p:nvPr/>
          </p:nvSpPr>
          <p:spPr bwMode="auto">
            <a:xfrm>
              <a:off x="8358214" y="542926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8" name="직사각형 267"/>
            <p:cNvSpPr/>
            <p:nvPr/>
          </p:nvSpPr>
          <p:spPr bwMode="auto">
            <a:xfrm>
              <a:off x="8786842" y="542926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9" name="직사각형 268"/>
            <p:cNvSpPr/>
            <p:nvPr/>
          </p:nvSpPr>
          <p:spPr bwMode="auto">
            <a:xfrm>
              <a:off x="8643966" y="542926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70" name="직사각형 269"/>
            <p:cNvSpPr/>
            <p:nvPr/>
          </p:nvSpPr>
          <p:spPr bwMode="auto">
            <a:xfrm>
              <a:off x="7929586" y="528638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71" name="직사각형 270"/>
            <p:cNvSpPr/>
            <p:nvPr/>
          </p:nvSpPr>
          <p:spPr bwMode="auto">
            <a:xfrm>
              <a:off x="7786710" y="5286388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72" name="직사각형 271"/>
            <p:cNvSpPr/>
            <p:nvPr/>
          </p:nvSpPr>
          <p:spPr bwMode="auto">
            <a:xfrm>
              <a:off x="8215338" y="5286388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73" name="직사각형 272"/>
            <p:cNvSpPr/>
            <p:nvPr/>
          </p:nvSpPr>
          <p:spPr bwMode="auto">
            <a:xfrm>
              <a:off x="8072462" y="5286388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74" name="직사각형 273"/>
            <p:cNvSpPr/>
            <p:nvPr/>
          </p:nvSpPr>
          <p:spPr bwMode="auto">
            <a:xfrm>
              <a:off x="8501090" y="5286388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75" name="직사각형 274"/>
            <p:cNvSpPr/>
            <p:nvPr/>
          </p:nvSpPr>
          <p:spPr bwMode="auto">
            <a:xfrm>
              <a:off x="8358214" y="5286388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76" name="직사각형 275"/>
            <p:cNvSpPr/>
            <p:nvPr/>
          </p:nvSpPr>
          <p:spPr bwMode="auto">
            <a:xfrm>
              <a:off x="8786842" y="5286388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77" name="직사각형 276"/>
            <p:cNvSpPr/>
            <p:nvPr/>
          </p:nvSpPr>
          <p:spPr bwMode="auto">
            <a:xfrm>
              <a:off x="8643966" y="528638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78" name="직사각형 277"/>
            <p:cNvSpPr/>
            <p:nvPr/>
          </p:nvSpPr>
          <p:spPr bwMode="auto">
            <a:xfrm>
              <a:off x="7929586" y="4572008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79" name="직사각형 278"/>
            <p:cNvSpPr/>
            <p:nvPr/>
          </p:nvSpPr>
          <p:spPr bwMode="auto">
            <a:xfrm>
              <a:off x="7786710" y="4572008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0" name="직사각형 279"/>
            <p:cNvSpPr/>
            <p:nvPr/>
          </p:nvSpPr>
          <p:spPr bwMode="auto">
            <a:xfrm>
              <a:off x="8215338" y="457200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1" name="직사각형 280"/>
            <p:cNvSpPr/>
            <p:nvPr/>
          </p:nvSpPr>
          <p:spPr bwMode="auto">
            <a:xfrm>
              <a:off x="8072462" y="4572008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2" name="직사각형 281"/>
            <p:cNvSpPr/>
            <p:nvPr/>
          </p:nvSpPr>
          <p:spPr bwMode="auto">
            <a:xfrm>
              <a:off x="8501090" y="4572008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3" name="직사각형 282"/>
            <p:cNvSpPr/>
            <p:nvPr/>
          </p:nvSpPr>
          <p:spPr bwMode="auto">
            <a:xfrm>
              <a:off x="8786842" y="4572008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4" name="직사각형 283"/>
            <p:cNvSpPr/>
            <p:nvPr/>
          </p:nvSpPr>
          <p:spPr bwMode="auto">
            <a:xfrm>
              <a:off x="8643966" y="4572008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5" name="직사각형 284"/>
            <p:cNvSpPr/>
            <p:nvPr/>
          </p:nvSpPr>
          <p:spPr bwMode="auto">
            <a:xfrm>
              <a:off x="8215338" y="442913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6" name="직사각형 285"/>
            <p:cNvSpPr/>
            <p:nvPr/>
          </p:nvSpPr>
          <p:spPr bwMode="auto">
            <a:xfrm>
              <a:off x="8072462" y="442913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7" name="직사각형 286"/>
            <p:cNvSpPr/>
            <p:nvPr/>
          </p:nvSpPr>
          <p:spPr bwMode="auto">
            <a:xfrm>
              <a:off x="8501090" y="442913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8" name="직사각형 287"/>
            <p:cNvSpPr/>
            <p:nvPr/>
          </p:nvSpPr>
          <p:spPr bwMode="auto">
            <a:xfrm>
              <a:off x="8358214" y="442913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9" name="직사각형 288"/>
            <p:cNvSpPr/>
            <p:nvPr/>
          </p:nvSpPr>
          <p:spPr bwMode="auto">
            <a:xfrm>
              <a:off x="8786842" y="442913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90" name="직사각형 289"/>
            <p:cNvSpPr/>
            <p:nvPr/>
          </p:nvSpPr>
          <p:spPr bwMode="auto">
            <a:xfrm>
              <a:off x="8643966" y="442913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91" name="직사각형 290"/>
            <p:cNvSpPr/>
            <p:nvPr/>
          </p:nvSpPr>
          <p:spPr bwMode="auto">
            <a:xfrm>
              <a:off x="7929586" y="442913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92" name="직사각형 291"/>
            <p:cNvSpPr/>
            <p:nvPr/>
          </p:nvSpPr>
          <p:spPr bwMode="auto">
            <a:xfrm>
              <a:off x="7786710" y="442913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8736"/>
            <a:ext cx="8305800" cy="2357454"/>
          </a:xfrm>
        </p:spPr>
        <p:txBody>
          <a:bodyPr/>
          <a:lstStyle/>
          <a:p>
            <a:r>
              <a:rPr lang="en-US" altLang="ko-KR" dirty="0" smtClean="0"/>
              <a:t>The simplest visual cryptography</a:t>
            </a:r>
          </a:p>
          <a:p>
            <a:pPr lvl="1"/>
            <a:r>
              <a:rPr lang="en-US" altLang="ko-KR" dirty="0" smtClean="0"/>
              <a:t>Message consists of a collection of black and white pixels.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‘OR’ Operation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make?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7</a:t>
            </a:fld>
            <a:r>
              <a:rPr lang="en-US" altLang="ko-KR" dirty="0" smtClean="0"/>
              <a:t>/19-</a:t>
            </a:r>
          </a:p>
          <a:p>
            <a:pPr>
              <a:defRPr/>
            </a:pPr>
            <a:endParaRPr lang="en-US" altLang="ko-KR" dirty="0"/>
          </a:p>
        </p:txBody>
      </p:sp>
      <p:cxnSp>
        <p:nvCxnSpPr>
          <p:cNvPr id="136" name="직선 화살표 연결선 135"/>
          <p:cNvCxnSpPr/>
          <p:nvPr/>
        </p:nvCxnSpPr>
        <p:spPr bwMode="auto">
          <a:xfrm>
            <a:off x="4929190" y="2714620"/>
            <a:ext cx="35719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5286380" y="2549719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lt"/>
              </a:rPr>
              <a:t>Pixel (0)</a:t>
            </a:r>
            <a:endParaRPr lang="ko-KR" altLang="en-US" sz="1400" dirty="0">
              <a:latin typeface="+mn-lt"/>
            </a:endParaRPr>
          </a:p>
        </p:txBody>
      </p:sp>
      <p:cxnSp>
        <p:nvCxnSpPr>
          <p:cNvPr id="142" name="직선 화살표 연결선 141"/>
          <p:cNvCxnSpPr/>
          <p:nvPr/>
        </p:nvCxnSpPr>
        <p:spPr bwMode="auto">
          <a:xfrm>
            <a:off x="4857752" y="3308149"/>
            <a:ext cx="35719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5214942" y="3143248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lt"/>
              </a:rPr>
              <a:t>Pixel (1)</a:t>
            </a:r>
            <a:endParaRPr lang="ko-KR" altLang="en-US" sz="1400" dirty="0">
              <a:latin typeface="+mn-lt"/>
            </a:endParaRPr>
          </a:p>
        </p:txBody>
      </p:sp>
      <p:graphicFrame>
        <p:nvGraphicFramePr>
          <p:cNvPr id="144" name="개체 143"/>
          <p:cNvGraphicFramePr>
            <a:graphicFrameLocks noChangeAspect="1"/>
          </p:cNvGraphicFramePr>
          <p:nvPr/>
        </p:nvGraphicFramePr>
        <p:xfrm>
          <a:off x="3438532" y="4643446"/>
          <a:ext cx="2133600" cy="457200"/>
        </p:xfrm>
        <a:graphic>
          <a:graphicData uri="http://schemas.openxmlformats.org/presentationml/2006/ole">
            <p:oleObj spid="_x0000_s16386" name="수식" r:id="rId4" imgW="2133360" imgH="457200" progId="Equation.3">
              <p:embed/>
            </p:oleObj>
          </a:graphicData>
        </a:graphic>
      </p:graphicFrame>
      <p:sp>
        <p:nvSpPr>
          <p:cNvPr id="147" name="직사각형 146"/>
          <p:cNvSpPr/>
          <p:nvPr/>
        </p:nvSpPr>
        <p:spPr bwMode="auto">
          <a:xfrm>
            <a:off x="3652846" y="5429264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8" name="직사각형 147"/>
          <p:cNvSpPr/>
          <p:nvPr/>
        </p:nvSpPr>
        <p:spPr bwMode="auto">
          <a:xfrm>
            <a:off x="3509970" y="5429264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5" name="직사각형 154"/>
          <p:cNvSpPr/>
          <p:nvPr/>
        </p:nvSpPr>
        <p:spPr bwMode="auto">
          <a:xfrm>
            <a:off x="3652846" y="528638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6" name="직사각형 155"/>
          <p:cNvSpPr/>
          <p:nvPr/>
        </p:nvSpPr>
        <p:spPr bwMode="auto">
          <a:xfrm>
            <a:off x="3509970" y="528638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1" name="직사각형 210"/>
          <p:cNvSpPr/>
          <p:nvPr/>
        </p:nvSpPr>
        <p:spPr bwMode="auto">
          <a:xfrm>
            <a:off x="4581540" y="5429264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2" name="직사각형 211"/>
          <p:cNvSpPr/>
          <p:nvPr/>
        </p:nvSpPr>
        <p:spPr bwMode="auto">
          <a:xfrm>
            <a:off x="4438664" y="5429264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3" name="직사각형 212"/>
          <p:cNvSpPr/>
          <p:nvPr/>
        </p:nvSpPr>
        <p:spPr bwMode="auto">
          <a:xfrm>
            <a:off x="4581540" y="5286388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4" name="직사각형 213"/>
          <p:cNvSpPr/>
          <p:nvPr/>
        </p:nvSpPr>
        <p:spPr bwMode="auto">
          <a:xfrm>
            <a:off x="4438664" y="5286388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5" name="직사각형 214"/>
          <p:cNvSpPr/>
          <p:nvPr/>
        </p:nvSpPr>
        <p:spPr bwMode="auto">
          <a:xfrm>
            <a:off x="5367358" y="5429264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6" name="직사각형 215"/>
          <p:cNvSpPr/>
          <p:nvPr/>
        </p:nvSpPr>
        <p:spPr bwMode="auto">
          <a:xfrm>
            <a:off x="5224482" y="5429264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7" name="직사각형 216"/>
          <p:cNvSpPr/>
          <p:nvPr/>
        </p:nvSpPr>
        <p:spPr bwMode="auto">
          <a:xfrm>
            <a:off x="5367358" y="5286388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8" name="직사각형 217"/>
          <p:cNvSpPr/>
          <p:nvPr/>
        </p:nvSpPr>
        <p:spPr bwMode="auto">
          <a:xfrm>
            <a:off x="5224482" y="5286388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3" grpId="0"/>
      <p:bldP spid="147" grpId="0" animBg="1"/>
      <p:bldP spid="148" grpId="0" animBg="1"/>
      <p:bldP spid="155" grpId="0" animBg="1"/>
      <p:bldP spid="156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make?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8736"/>
            <a:ext cx="8305800" cy="2214578"/>
          </a:xfrm>
        </p:spPr>
        <p:txBody>
          <a:bodyPr/>
          <a:lstStyle/>
          <a:p>
            <a:r>
              <a:rPr lang="en-US" altLang="ko-KR" dirty="0" smtClean="0"/>
              <a:t>The simplest visual cryptography</a:t>
            </a:r>
          </a:p>
          <a:p>
            <a:pPr lvl="1"/>
            <a:r>
              <a:rPr lang="en-US" altLang="ko-KR" dirty="0" smtClean="0"/>
              <a:t>Each pixel appears in n modified versions (called share).</a:t>
            </a:r>
          </a:p>
          <a:p>
            <a:pPr lvl="1"/>
            <a:r>
              <a:rPr lang="en-US" altLang="ko-KR" dirty="0" smtClean="0"/>
              <a:t>Each share is a collection of m black and white sub-pixels.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8</a:t>
            </a:fld>
            <a:r>
              <a:rPr lang="en-US" altLang="ko-KR" dirty="0" smtClean="0"/>
              <a:t>/19-</a:t>
            </a:r>
          </a:p>
          <a:p>
            <a:pPr>
              <a:defRPr/>
            </a:pPr>
            <a:endParaRPr lang="en-US" altLang="ko-KR" dirty="0"/>
          </a:p>
        </p:txBody>
      </p:sp>
      <p:sp>
        <p:nvSpPr>
          <p:cNvPr id="74" name="직사각형 73"/>
          <p:cNvSpPr/>
          <p:nvPr/>
        </p:nvSpPr>
        <p:spPr bwMode="auto">
          <a:xfrm>
            <a:off x="1857356" y="392906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76" name="직선 화살표 연결선 75"/>
          <p:cNvCxnSpPr/>
          <p:nvPr/>
        </p:nvCxnSpPr>
        <p:spPr bwMode="auto">
          <a:xfrm>
            <a:off x="2143108" y="4000504"/>
            <a:ext cx="42862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4" name="그룹 153"/>
          <p:cNvGrpSpPr/>
          <p:nvPr/>
        </p:nvGrpSpPr>
        <p:grpSpPr>
          <a:xfrm>
            <a:off x="2643174" y="3929066"/>
            <a:ext cx="1143008" cy="142876"/>
            <a:chOff x="2643174" y="3929066"/>
            <a:chExt cx="1143008" cy="142876"/>
          </a:xfrm>
        </p:grpSpPr>
        <p:sp>
          <p:nvSpPr>
            <p:cNvPr id="77" name="직사각형 76"/>
            <p:cNvSpPr/>
            <p:nvPr/>
          </p:nvSpPr>
          <p:spPr bwMode="auto">
            <a:xfrm>
              <a:off x="2643174" y="392906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8" name="직사각형 77"/>
            <p:cNvSpPr/>
            <p:nvPr/>
          </p:nvSpPr>
          <p:spPr bwMode="auto">
            <a:xfrm>
              <a:off x="2786050" y="392906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9" name="직사각형 78"/>
            <p:cNvSpPr/>
            <p:nvPr/>
          </p:nvSpPr>
          <p:spPr bwMode="auto">
            <a:xfrm>
              <a:off x="2928926" y="392906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0" name="직사각형 79"/>
            <p:cNvSpPr/>
            <p:nvPr/>
          </p:nvSpPr>
          <p:spPr bwMode="auto">
            <a:xfrm>
              <a:off x="3071802" y="392906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1" name="직사각형 80"/>
            <p:cNvSpPr/>
            <p:nvPr/>
          </p:nvSpPr>
          <p:spPr bwMode="auto">
            <a:xfrm>
              <a:off x="3214678" y="392906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2" name="직사각형 81"/>
            <p:cNvSpPr/>
            <p:nvPr/>
          </p:nvSpPr>
          <p:spPr bwMode="auto">
            <a:xfrm>
              <a:off x="3357554" y="392906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3" name="직사각형 82"/>
            <p:cNvSpPr/>
            <p:nvPr/>
          </p:nvSpPr>
          <p:spPr bwMode="auto">
            <a:xfrm>
              <a:off x="3500430" y="392906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4" name="직사각형 83"/>
            <p:cNvSpPr/>
            <p:nvPr/>
          </p:nvSpPr>
          <p:spPr bwMode="auto">
            <a:xfrm>
              <a:off x="3643306" y="392906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85" name="왼쪽 중괄호 84"/>
          <p:cNvSpPr/>
          <p:nvPr/>
        </p:nvSpPr>
        <p:spPr bwMode="auto">
          <a:xfrm rot="16200000">
            <a:off x="3143240" y="3643314"/>
            <a:ext cx="142876" cy="1143008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43174" y="4214818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lt"/>
              </a:rPr>
              <a:t>m sub-pixels</a:t>
            </a:r>
            <a:endParaRPr lang="ko-KR" altLang="en-US" sz="1400" dirty="0">
              <a:latin typeface="+mn-lt"/>
            </a:endParaRPr>
          </a:p>
        </p:txBody>
      </p:sp>
      <p:grpSp>
        <p:nvGrpSpPr>
          <p:cNvPr id="158" name="그룹 157"/>
          <p:cNvGrpSpPr/>
          <p:nvPr/>
        </p:nvGrpSpPr>
        <p:grpSpPr>
          <a:xfrm>
            <a:off x="2643174" y="4714884"/>
            <a:ext cx="1143008" cy="1143008"/>
            <a:chOff x="2643174" y="4714884"/>
            <a:chExt cx="1143008" cy="1143008"/>
          </a:xfrm>
        </p:grpSpPr>
        <p:sp>
          <p:nvSpPr>
            <p:cNvPr id="88" name="직사각형 87"/>
            <p:cNvSpPr/>
            <p:nvPr/>
          </p:nvSpPr>
          <p:spPr bwMode="auto">
            <a:xfrm>
              <a:off x="2786050" y="485776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9" name="직사각형 88"/>
            <p:cNvSpPr/>
            <p:nvPr/>
          </p:nvSpPr>
          <p:spPr bwMode="auto">
            <a:xfrm>
              <a:off x="2643174" y="485776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0" name="직사각형 89"/>
            <p:cNvSpPr/>
            <p:nvPr/>
          </p:nvSpPr>
          <p:spPr bwMode="auto">
            <a:xfrm>
              <a:off x="3071802" y="485776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1" name="직사각형 90"/>
            <p:cNvSpPr/>
            <p:nvPr/>
          </p:nvSpPr>
          <p:spPr bwMode="auto">
            <a:xfrm>
              <a:off x="2928926" y="485776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2" name="직사각형 91"/>
            <p:cNvSpPr/>
            <p:nvPr/>
          </p:nvSpPr>
          <p:spPr bwMode="auto">
            <a:xfrm>
              <a:off x="3357554" y="485776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3" name="직사각형 92"/>
            <p:cNvSpPr/>
            <p:nvPr/>
          </p:nvSpPr>
          <p:spPr bwMode="auto">
            <a:xfrm>
              <a:off x="3214678" y="485776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4" name="직사각형 93"/>
            <p:cNvSpPr/>
            <p:nvPr/>
          </p:nvSpPr>
          <p:spPr bwMode="auto">
            <a:xfrm>
              <a:off x="3643306" y="485776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5" name="직사각형 94"/>
            <p:cNvSpPr/>
            <p:nvPr/>
          </p:nvSpPr>
          <p:spPr bwMode="auto">
            <a:xfrm>
              <a:off x="3500430" y="485776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6" name="직사각형 95"/>
            <p:cNvSpPr/>
            <p:nvPr/>
          </p:nvSpPr>
          <p:spPr bwMode="auto">
            <a:xfrm>
              <a:off x="2786050" y="471488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7" name="직사각형 96"/>
            <p:cNvSpPr/>
            <p:nvPr/>
          </p:nvSpPr>
          <p:spPr bwMode="auto">
            <a:xfrm>
              <a:off x="2643174" y="471488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8" name="직사각형 97"/>
            <p:cNvSpPr/>
            <p:nvPr/>
          </p:nvSpPr>
          <p:spPr bwMode="auto">
            <a:xfrm>
              <a:off x="3071802" y="471488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9" name="직사각형 98"/>
            <p:cNvSpPr/>
            <p:nvPr/>
          </p:nvSpPr>
          <p:spPr bwMode="auto">
            <a:xfrm>
              <a:off x="2928926" y="471488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00" name="직사각형 99"/>
            <p:cNvSpPr/>
            <p:nvPr/>
          </p:nvSpPr>
          <p:spPr bwMode="auto">
            <a:xfrm>
              <a:off x="3357554" y="471488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01" name="직사각형 100"/>
            <p:cNvSpPr/>
            <p:nvPr/>
          </p:nvSpPr>
          <p:spPr bwMode="auto">
            <a:xfrm>
              <a:off x="3214678" y="471488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02" name="직사각형 101"/>
            <p:cNvSpPr/>
            <p:nvPr/>
          </p:nvSpPr>
          <p:spPr bwMode="auto">
            <a:xfrm>
              <a:off x="3643306" y="471488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03" name="직사각형 102"/>
            <p:cNvSpPr/>
            <p:nvPr/>
          </p:nvSpPr>
          <p:spPr bwMode="auto">
            <a:xfrm>
              <a:off x="3500430" y="471488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04" name="직사각형 103"/>
            <p:cNvSpPr/>
            <p:nvPr/>
          </p:nvSpPr>
          <p:spPr bwMode="auto">
            <a:xfrm>
              <a:off x="2786050" y="514351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05" name="직사각형 104"/>
            <p:cNvSpPr/>
            <p:nvPr/>
          </p:nvSpPr>
          <p:spPr bwMode="auto">
            <a:xfrm>
              <a:off x="2643174" y="514351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06" name="직사각형 105"/>
            <p:cNvSpPr/>
            <p:nvPr/>
          </p:nvSpPr>
          <p:spPr bwMode="auto">
            <a:xfrm>
              <a:off x="3071802" y="514351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07" name="직사각형 106"/>
            <p:cNvSpPr/>
            <p:nvPr/>
          </p:nvSpPr>
          <p:spPr bwMode="auto">
            <a:xfrm>
              <a:off x="2928926" y="514351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08" name="직사각형 107"/>
            <p:cNvSpPr/>
            <p:nvPr/>
          </p:nvSpPr>
          <p:spPr bwMode="auto">
            <a:xfrm>
              <a:off x="3357554" y="514351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09" name="직사각형 108"/>
            <p:cNvSpPr/>
            <p:nvPr/>
          </p:nvSpPr>
          <p:spPr bwMode="auto">
            <a:xfrm>
              <a:off x="3214678" y="514351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0" name="직사각형 109"/>
            <p:cNvSpPr/>
            <p:nvPr/>
          </p:nvSpPr>
          <p:spPr bwMode="auto">
            <a:xfrm>
              <a:off x="3643306" y="514351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1" name="직사각형 110"/>
            <p:cNvSpPr/>
            <p:nvPr/>
          </p:nvSpPr>
          <p:spPr bwMode="auto">
            <a:xfrm>
              <a:off x="3500430" y="5143512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2" name="직사각형 111"/>
            <p:cNvSpPr/>
            <p:nvPr/>
          </p:nvSpPr>
          <p:spPr bwMode="auto">
            <a:xfrm>
              <a:off x="2786050" y="500063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3" name="직사각형 112"/>
            <p:cNvSpPr/>
            <p:nvPr/>
          </p:nvSpPr>
          <p:spPr bwMode="auto">
            <a:xfrm>
              <a:off x="2643174" y="500063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4" name="직사각형 113"/>
            <p:cNvSpPr/>
            <p:nvPr/>
          </p:nvSpPr>
          <p:spPr bwMode="auto">
            <a:xfrm>
              <a:off x="3071802" y="500063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5" name="직사각형 114"/>
            <p:cNvSpPr/>
            <p:nvPr/>
          </p:nvSpPr>
          <p:spPr bwMode="auto">
            <a:xfrm>
              <a:off x="2928926" y="500063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6" name="직사각형 115"/>
            <p:cNvSpPr/>
            <p:nvPr/>
          </p:nvSpPr>
          <p:spPr bwMode="auto">
            <a:xfrm>
              <a:off x="3357554" y="500063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7" name="직사각형 116"/>
            <p:cNvSpPr/>
            <p:nvPr/>
          </p:nvSpPr>
          <p:spPr bwMode="auto">
            <a:xfrm>
              <a:off x="3214678" y="500063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8" name="직사각형 117"/>
            <p:cNvSpPr/>
            <p:nvPr/>
          </p:nvSpPr>
          <p:spPr bwMode="auto">
            <a:xfrm>
              <a:off x="3643306" y="500063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9" name="직사각형 118"/>
            <p:cNvSpPr/>
            <p:nvPr/>
          </p:nvSpPr>
          <p:spPr bwMode="auto">
            <a:xfrm>
              <a:off x="3500430" y="500063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0" name="직사각형 119"/>
            <p:cNvSpPr/>
            <p:nvPr/>
          </p:nvSpPr>
          <p:spPr bwMode="auto">
            <a:xfrm>
              <a:off x="2786050" y="542926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1" name="직사각형 120"/>
            <p:cNvSpPr/>
            <p:nvPr/>
          </p:nvSpPr>
          <p:spPr bwMode="auto">
            <a:xfrm>
              <a:off x="2643174" y="542926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2" name="직사각형 121"/>
            <p:cNvSpPr/>
            <p:nvPr/>
          </p:nvSpPr>
          <p:spPr bwMode="auto">
            <a:xfrm>
              <a:off x="3071802" y="542926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3" name="직사각형 122"/>
            <p:cNvSpPr/>
            <p:nvPr/>
          </p:nvSpPr>
          <p:spPr bwMode="auto">
            <a:xfrm>
              <a:off x="2928926" y="542926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4" name="직사각형 123"/>
            <p:cNvSpPr/>
            <p:nvPr/>
          </p:nvSpPr>
          <p:spPr bwMode="auto">
            <a:xfrm>
              <a:off x="3357554" y="542926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5" name="직사각형 124"/>
            <p:cNvSpPr/>
            <p:nvPr/>
          </p:nvSpPr>
          <p:spPr bwMode="auto">
            <a:xfrm>
              <a:off x="3214678" y="542926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6" name="직사각형 125"/>
            <p:cNvSpPr/>
            <p:nvPr/>
          </p:nvSpPr>
          <p:spPr bwMode="auto">
            <a:xfrm>
              <a:off x="3643306" y="542926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7" name="직사각형 126"/>
            <p:cNvSpPr/>
            <p:nvPr/>
          </p:nvSpPr>
          <p:spPr bwMode="auto">
            <a:xfrm>
              <a:off x="3500430" y="5429264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8" name="직사각형 127"/>
            <p:cNvSpPr/>
            <p:nvPr/>
          </p:nvSpPr>
          <p:spPr bwMode="auto">
            <a:xfrm>
              <a:off x="2786050" y="5286388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9" name="직사각형 128"/>
            <p:cNvSpPr/>
            <p:nvPr/>
          </p:nvSpPr>
          <p:spPr bwMode="auto">
            <a:xfrm>
              <a:off x="2643174" y="5286388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30" name="직사각형 129"/>
            <p:cNvSpPr/>
            <p:nvPr/>
          </p:nvSpPr>
          <p:spPr bwMode="auto">
            <a:xfrm>
              <a:off x="3071802" y="5286388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31" name="직사각형 130"/>
            <p:cNvSpPr/>
            <p:nvPr/>
          </p:nvSpPr>
          <p:spPr bwMode="auto">
            <a:xfrm>
              <a:off x="2928926" y="5286388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32" name="직사각형 131"/>
            <p:cNvSpPr/>
            <p:nvPr/>
          </p:nvSpPr>
          <p:spPr bwMode="auto">
            <a:xfrm>
              <a:off x="3357554" y="5286388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33" name="직사각형 132"/>
            <p:cNvSpPr/>
            <p:nvPr/>
          </p:nvSpPr>
          <p:spPr bwMode="auto">
            <a:xfrm>
              <a:off x="3214678" y="5286388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34" name="직사각형 133"/>
            <p:cNvSpPr/>
            <p:nvPr/>
          </p:nvSpPr>
          <p:spPr bwMode="auto">
            <a:xfrm>
              <a:off x="3643306" y="5286388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35" name="직사각형 134"/>
            <p:cNvSpPr/>
            <p:nvPr/>
          </p:nvSpPr>
          <p:spPr bwMode="auto">
            <a:xfrm>
              <a:off x="3500430" y="5286388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36" name="직사각형 135"/>
            <p:cNvSpPr/>
            <p:nvPr/>
          </p:nvSpPr>
          <p:spPr bwMode="auto">
            <a:xfrm>
              <a:off x="2786050" y="571501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37" name="직사각형 136"/>
            <p:cNvSpPr/>
            <p:nvPr/>
          </p:nvSpPr>
          <p:spPr bwMode="auto">
            <a:xfrm>
              <a:off x="2643174" y="571501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38" name="직사각형 137"/>
            <p:cNvSpPr/>
            <p:nvPr/>
          </p:nvSpPr>
          <p:spPr bwMode="auto">
            <a:xfrm>
              <a:off x="3071802" y="571501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39" name="직사각형 138"/>
            <p:cNvSpPr/>
            <p:nvPr/>
          </p:nvSpPr>
          <p:spPr bwMode="auto">
            <a:xfrm>
              <a:off x="2928926" y="571501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0" name="직사각형 139"/>
            <p:cNvSpPr/>
            <p:nvPr/>
          </p:nvSpPr>
          <p:spPr bwMode="auto">
            <a:xfrm>
              <a:off x="3357554" y="571501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1" name="직사각형 140"/>
            <p:cNvSpPr/>
            <p:nvPr/>
          </p:nvSpPr>
          <p:spPr bwMode="auto">
            <a:xfrm>
              <a:off x="3214678" y="571501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2" name="직사각형 141"/>
            <p:cNvSpPr/>
            <p:nvPr/>
          </p:nvSpPr>
          <p:spPr bwMode="auto">
            <a:xfrm>
              <a:off x="3643306" y="571501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3" name="직사각형 142"/>
            <p:cNvSpPr/>
            <p:nvPr/>
          </p:nvSpPr>
          <p:spPr bwMode="auto">
            <a:xfrm>
              <a:off x="3500430" y="5715016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4" name="직사각형 143"/>
            <p:cNvSpPr/>
            <p:nvPr/>
          </p:nvSpPr>
          <p:spPr bwMode="auto">
            <a:xfrm>
              <a:off x="2786050" y="557214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5" name="직사각형 144"/>
            <p:cNvSpPr/>
            <p:nvPr/>
          </p:nvSpPr>
          <p:spPr bwMode="auto">
            <a:xfrm>
              <a:off x="2643174" y="557214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6" name="직사각형 145"/>
            <p:cNvSpPr/>
            <p:nvPr/>
          </p:nvSpPr>
          <p:spPr bwMode="auto">
            <a:xfrm>
              <a:off x="3071802" y="557214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7" name="직사각형 146"/>
            <p:cNvSpPr/>
            <p:nvPr/>
          </p:nvSpPr>
          <p:spPr bwMode="auto">
            <a:xfrm>
              <a:off x="2928926" y="557214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8" name="직사각형 147"/>
            <p:cNvSpPr/>
            <p:nvPr/>
          </p:nvSpPr>
          <p:spPr bwMode="auto">
            <a:xfrm>
              <a:off x="3357554" y="557214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9" name="직사각형 148"/>
            <p:cNvSpPr/>
            <p:nvPr/>
          </p:nvSpPr>
          <p:spPr bwMode="auto">
            <a:xfrm>
              <a:off x="3214678" y="557214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0" name="직사각형 149"/>
            <p:cNvSpPr/>
            <p:nvPr/>
          </p:nvSpPr>
          <p:spPr bwMode="auto">
            <a:xfrm>
              <a:off x="3643306" y="557214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1" name="직사각형 150"/>
            <p:cNvSpPr/>
            <p:nvPr/>
          </p:nvSpPr>
          <p:spPr bwMode="auto">
            <a:xfrm>
              <a:off x="3500430" y="5572140"/>
              <a:ext cx="142876" cy="142876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52" name="왼쪽 중괄호 151"/>
          <p:cNvSpPr/>
          <p:nvPr/>
        </p:nvSpPr>
        <p:spPr bwMode="auto">
          <a:xfrm rot="16200000">
            <a:off x="3143240" y="5357826"/>
            <a:ext cx="142876" cy="1143008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643174" y="5929330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lt"/>
              </a:rPr>
              <a:t>m sub-pixels</a:t>
            </a:r>
            <a:endParaRPr lang="ko-KR" altLang="en-US" sz="1400" dirty="0">
              <a:latin typeface="+mn-lt"/>
            </a:endParaRPr>
          </a:p>
        </p:txBody>
      </p:sp>
      <p:sp>
        <p:nvSpPr>
          <p:cNvPr id="155" name="왼쪽 중괄호 154"/>
          <p:cNvSpPr/>
          <p:nvPr/>
        </p:nvSpPr>
        <p:spPr bwMode="auto">
          <a:xfrm>
            <a:off x="2428860" y="4714884"/>
            <a:ext cx="214314" cy="1143008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272357" y="5143512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lt"/>
              </a:rPr>
              <a:t>n shares</a:t>
            </a:r>
            <a:endParaRPr lang="ko-KR" altLang="en-US" sz="1400" dirty="0">
              <a:latin typeface="+mn-lt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661189" y="4071942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lt"/>
              </a:rPr>
              <a:t>pixel</a:t>
            </a:r>
            <a:endParaRPr lang="ko-KR" altLang="en-US" sz="1400" dirty="0">
              <a:latin typeface="+mn-lt"/>
            </a:endParaRPr>
          </a:p>
        </p:txBody>
      </p:sp>
      <p:sp>
        <p:nvSpPr>
          <p:cNvPr id="248" name="직사각형 247"/>
          <p:cNvSpPr/>
          <p:nvPr/>
        </p:nvSpPr>
        <p:spPr bwMode="auto">
          <a:xfrm>
            <a:off x="5929322" y="4643446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9" name="직사각형 248"/>
          <p:cNvSpPr/>
          <p:nvPr/>
        </p:nvSpPr>
        <p:spPr bwMode="auto">
          <a:xfrm>
            <a:off x="5786446" y="4643446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0" name="직사각형 249"/>
          <p:cNvSpPr/>
          <p:nvPr/>
        </p:nvSpPr>
        <p:spPr bwMode="auto">
          <a:xfrm>
            <a:off x="5643570" y="464344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1" name="직사각형 250"/>
          <p:cNvSpPr/>
          <p:nvPr/>
        </p:nvSpPr>
        <p:spPr bwMode="auto">
          <a:xfrm>
            <a:off x="5500694" y="464344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6" name="직사각형 255"/>
          <p:cNvSpPr/>
          <p:nvPr/>
        </p:nvSpPr>
        <p:spPr bwMode="auto">
          <a:xfrm>
            <a:off x="4786314" y="4572008"/>
            <a:ext cx="142876" cy="14287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6143636" y="4429132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lt"/>
              </a:rPr>
              <a:t>or</a:t>
            </a:r>
            <a:endParaRPr lang="ko-KR" altLang="en-US" sz="1400" dirty="0">
              <a:latin typeface="+mn-lt"/>
            </a:endParaRPr>
          </a:p>
        </p:txBody>
      </p:sp>
      <p:sp>
        <p:nvSpPr>
          <p:cNvPr id="263" name="직사각형 262"/>
          <p:cNvSpPr/>
          <p:nvPr/>
        </p:nvSpPr>
        <p:spPr bwMode="auto">
          <a:xfrm>
            <a:off x="5929322" y="5214950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4" name="직사각형 263"/>
          <p:cNvSpPr/>
          <p:nvPr/>
        </p:nvSpPr>
        <p:spPr bwMode="auto">
          <a:xfrm>
            <a:off x="5786446" y="5214950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5" name="직사각형 264"/>
          <p:cNvSpPr/>
          <p:nvPr/>
        </p:nvSpPr>
        <p:spPr bwMode="auto">
          <a:xfrm>
            <a:off x="5643570" y="5214950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6" name="직사각형 265"/>
          <p:cNvSpPr/>
          <p:nvPr/>
        </p:nvSpPr>
        <p:spPr bwMode="auto">
          <a:xfrm>
            <a:off x="5500694" y="5214950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1" name="직사각형 270"/>
          <p:cNvSpPr/>
          <p:nvPr/>
        </p:nvSpPr>
        <p:spPr bwMode="auto">
          <a:xfrm>
            <a:off x="4786314" y="5286388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6143636" y="5192925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lt"/>
              </a:rPr>
              <a:t>or</a:t>
            </a:r>
            <a:endParaRPr lang="ko-KR" altLang="en-US" sz="1400" dirty="0">
              <a:latin typeface="+mn-lt"/>
            </a:endParaRPr>
          </a:p>
        </p:txBody>
      </p:sp>
      <p:sp>
        <p:nvSpPr>
          <p:cNvPr id="278" name="직사각형 277"/>
          <p:cNvSpPr/>
          <p:nvPr/>
        </p:nvSpPr>
        <p:spPr bwMode="auto">
          <a:xfrm>
            <a:off x="5929322" y="4500570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9" name="직사각형 278"/>
          <p:cNvSpPr/>
          <p:nvPr/>
        </p:nvSpPr>
        <p:spPr bwMode="auto">
          <a:xfrm>
            <a:off x="5786446" y="4500570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0" name="직사각형 279"/>
          <p:cNvSpPr/>
          <p:nvPr/>
        </p:nvSpPr>
        <p:spPr bwMode="auto">
          <a:xfrm>
            <a:off x="5643570" y="4500570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1" name="직사각형 280"/>
          <p:cNvSpPr/>
          <p:nvPr/>
        </p:nvSpPr>
        <p:spPr bwMode="auto">
          <a:xfrm>
            <a:off x="5500694" y="4500570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2" name="직사각형 281"/>
          <p:cNvSpPr/>
          <p:nvPr/>
        </p:nvSpPr>
        <p:spPr bwMode="auto">
          <a:xfrm>
            <a:off x="5929322" y="5357826"/>
            <a:ext cx="142876" cy="14287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3" name="직사각형 282"/>
          <p:cNvSpPr/>
          <p:nvPr/>
        </p:nvSpPr>
        <p:spPr bwMode="auto">
          <a:xfrm>
            <a:off x="5786446" y="5357826"/>
            <a:ext cx="142876" cy="14287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4" name="직사각형 283"/>
          <p:cNvSpPr/>
          <p:nvPr/>
        </p:nvSpPr>
        <p:spPr bwMode="auto">
          <a:xfrm>
            <a:off x="5643570" y="5357826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5" name="직사각형 284"/>
          <p:cNvSpPr/>
          <p:nvPr/>
        </p:nvSpPr>
        <p:spPr bwMode="auto">
          <a:xfrm>
            <a:off x="5500694" y="5357826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4714876" y="4071942"/>
            <a:ext cx="1935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+mn-lt"/>
              </a:rPr>
              <a:t>Example. n = 2, m = 4</a:t>
            </a:r>
            <a:endParaRPr lang="ko-KR" altLang="en-US" sz="1400" dirty="0">
              <a:latin typeface="+mn-lt"/>
            </a:endParaRPr>
          </a:p>
        </p:txBody>
      </p:sp>
      <p:grpSp>
        <p:nvGrpSpPr>
          <p:cNvPr id="312" name="그룹 311"/>
          <p:cNvGrpSpPr/>
          <p:nvPr/>
        </p:nvGrpSpPr>
        <p:grpSpPr>
          <a:xfrm>
            <a:off x="6929454" y="4500570"/>
            <a:ext cx="285752" cy="142876"/>
            <a:chOff x="6929454" y="4500570"/>
            <a:chExt cx="285752" cy="142876"/>
          </a:xfrm>
        </p:grpSpPr>
        <p:sp>
          <p:nvSpPr>
            <p:cNvPr id="291" name="직사각형 290"/>
            <p:cNvSpPr/>
            <p:nvPr/>
          </p:nvSpPr>
          <p:spPr bwMode="auto">
            <a:xfrm>
              <a:off x="7072330" y="4500570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92" name="직사각형 291"/>
            <p:cNvSpPr/>
            <p:nvPr/>
          </p:nvSpPr>
          <p:spPr bwMode="auto">
            <a:xfrm>
              <a:off x="6929454" y="4500570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93" name="직사각형 292"/>
          <p:cNvSpPr/>
          <p:nvPr/>
        </p:nvSpPr>
        <p:spPr bwMode="auto">
          <a:xfrm>
            <a:off x="6786578" y="4500570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4" name="직사각형 293"/>
          <p:cNvSpPr/>
          <p:nvPr/>
        </p:nvSpPr>
        <p:spPr bwMode="auto">
          <a:xfrm>
            <a:off x="6643702" y="4500570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13" name="그룹 312"/>
          <p:cNvGrpSpPr/>
          <p:nvPr/>
        </p:nvGrpSpPr>
        <p:grpSpPr>
          <a:xfrm>
            <a:off x="6929454" y="5214950"/>
            <a:ext cx="285752" cy="142876"/>
            <a:chOff x="6929454" y="5214950"/>
            <a:chExt cx="285752" cy="142876"/>
          </a:xfrm>
        </p:grpSpPr>
        <p:sp>
          <p:nvSpPr>
            <p:cNvPr id="299" name="직사각형 298"/>
            <p:cNvSpPr/>
            <p:nvPr/>
          </p:nvSpPr>
          <p:spPr bwMode="auto">
            <a:xfrm>
              <a:off x="7072330" y="5214950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00" name="직사각형 299"/>
            <p:cNvSpPr/>
            <p:nvPr/>
          </p:nvSpPr>
          <p:spPr bwMode="auto">
            <a:xfrm>
              <a:off x="6929454" y="5214950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301" name="직사각형 300"/>
          <p:cNvSpPr/>
          <p:nvPr/>
        </p:nvSpPr>
        <p:spPr bwMode="auto">
          <a:xfrm>
            <a:off x="6786578" y="5214950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2" name="직사각형 301"/>
          <p:cNvSpPr/>
          <p:nvPr/>
        </p:nvSpPr>
        <p:spPr bwMode="auto">
          <a:xfrm>
            <a:off x="6643702" y="5214950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14" name="그룹 313"/>
          <p:cNvGrpSpPr/>
          <p:nvPr/>
        </p:nvGrpSpPr>
        <p:grpSpPr>
          <a:xfrm>
            <a:off x="6643702" y="4643446"/>
            <a:ext cx="285752" cy="142876"/>
            <a:chOff x="6929454" y="4500570"/>
            <a:chExt cx="285752" cy="142876"/>
          </a:xfrm>
        </p:grpSpPr>
        <p:sp>
          <p:nvSpPr>
            <p:cNvPr id="315" name="직사각형 314"/>
            <p:cNvSpPr/>
            <p:nvPr/>
          </p:nvSpPr>
          <p:spPr bwMode="auto">
            <a:xfrm>
              <a:off x="7072330" y="4500570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16" name="직사각형 315"/>
            <p:cNvSpPr/>
            <p:nvPr/>
          </p:nvSpPr>
          <p:spPr bwMode="auto">
            <a:xfrm>
              <a:off x="6929454" y="4500570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17" name="그룹 316"/>
          <p:cNvGrpSpPr/>
          <p:nvPr/>
        </p:nvGrpSpPr>
        <p:grpSpPr>
          <a:xfrm>
            <a:off x="6643702" y="5357826"/>
            <a:ext cx="285752" cy="142876"/>
            <a:chOff x="6929454" y="5214950"/>
            <a:chExt cx="285752" cy="142876"/>
          </a:xfrm>
        </p:grpSpPr>
        <p:sp>
          <p:nvSpPr>
            <p:cNvPr id="318" name="직사각형 317"/>
            <p:cNvSpPr/>
            <p:nvPr/>
          </p:nvSpPr>
          <p:spPr bwMode="auto">
            <a:xfrm>
              <a:off x="7072330" y="5214950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19" name="직사각형 318"/>
            <p:cNvSpPr/>
            <p:nvPr/>
          </p:nvSpPr>
          <p:spPr bwMode="auto">
            <a:xfrm>
              <a:off x="6929454" y="5214950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2498E-6 L -0.02934 0.02221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59611E-6 L -0.02934 0.02313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5" grpId="0" animBg="1"/>
      <p:bldP spid="86" grpId="0"/>
      <p:bldP spid="152" grpId="0" animBg="1"/>
      <p:bldP spid="153" grpId="0"/>
      <p:bldP spid="155" grpId="0" animBg="1"/>
      <p:bldP spid="156" grpId="0"/>
      <p:bldP spid="157" grpId="0"/>
      <p:bldP spid="248" grpId="0" animBg="1"/>
      <p:bldP spid="249" grpId="0" animBg="1"/>
      <p:bldP spid="250" grpId="0" animBg="1"/>
      <p:bldP spid="251" grpId="0" animBg="1"/>
      <p:bldP spid="256" grpId="0" animBg="1"/>
      <p:bldP spid="261" grpId="0"/>
      <p:bldP spid="263" grpId="0" animBg="1"/>
      <p:bldP spid="264" grpId="0" animBg="1"/>
      <p:bldP spid="265" grpId="0" animBg="1"/>
      <p:bldP spid="266" grpId="0" animBg="1"/>
      <p:bldP spid="271" grpId="0" animBg="1"/>
      <p:bldP spid="276" grpId="0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/>
      <p:bldP spid="293" grpId="0" animBg="1"/>
      <p:bldP spid="294" grpId="0" animBg="1"/>
      <p:bldP spid="301" grpId="0" animBg="1"/>
      <p:bldP spid="3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직사각형 65"/>
          <p:cNvSpPr/>
          <p:nvPr/>
        </p:nvSpPr>
        <p:spPr bwMode="auto">
          <a:xfrm>
            <a:off x="1500166" y="4071942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7" name="직사각형 76"/>
          <p:cNvSpPr/>
          <p:nvPr/>
        </p:nvSpPr>
        <p:spPr bwMode="auto">
          <a:xfrm>
            <a:off x="1071538" y="4357694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8" name="직사각형 77"/>
          <p:cNvSpPr/>
          <p:nvPr/>
        </p:nvSpPr>
        <p:spPr bwMode="auto">
          <a:xfrm>
            <a:off x="928662" y="4357694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9" name="직사각형 78"/>
          <p:cNvSpPr/>
          <p:nvPr/>
        </p:nvSpPr>
        <p:spPr bwMode="auto">
          <a:xfrm>
            <a:off x="1357290" y="4357694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0" name="직사각형 79"/>
          <p:cNvSpPr/>
          <p:nvPr/>
        </p:nvSpPr>
        <p:spPr bwMode="auto">
          <a:xfrm>
            <a:off x="1214414" y="4357694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" name="직사각형 80"/>
          <p:cNvSpPr/>
          <p:nvPr/>
        </p:nvSpPr>
        <p:spPr bwMode="auto">
          <a:xfrm>
            <a:off x="1643042" y="4357694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2" name="직사각형 81"/>
          <p:cNvSpPr/>
          <p:nvPr/>
        </p:nvSpPr>
        <p:spPr bwMode="auto">
          <a:xfrm>
            <a:off x="1500166" y="4357694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3" name="직사각형 82"/>
          <p:cNvSpPr/>
          <p:nvPr/>
        </p:nvSpPr>
        <p:spPr bwMode="auto">
          <a:xfrm>
            <a:off x="1928794" y="4357694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4" name="직사각형 83"/>
          <p:cNvSpPr/>
          <p:nvPr/>
        </p:nvSpPr>
        <p:spPr bwMode="auto">
          <a:xfrm>
            <a:off x="1785918" y="4357694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5" name="직사각형 84"/>
          <p:cNvSpPr/>
          <p:nvPr/>
        </p:nvSpPr>
        <p:spPr bwMode="auto">
          <a:xfrm>
            <a:off x="1071538" y="421481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6" name="직사각형 85"/>
          <p:cNvSpPr/>
          <p:nvPr/>
        </p:nvSpPr>
        <p:spPr bwMode="auto">
          <a:xfrm>
            <a:off x="928662" y="421481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7" name="직사각형 86"/>
          <p:cNvSpPr/>
          <p:nvPr/>
        </p:nvSpPr>
        <p:spPr bwMode="auto">
          <a:xfrm>
            <a:off x="1357290" y="421481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8" name="직사각형 87"/>
          <p:cNvSpPr/>
          <p:nvPr/>
        </p:nvSpPr>
        <p:spPr bwMode="auto">
          <a:xfrm>
            <a:off x="1214414" y="4214818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9" name="직사각형 88"/>
          <p:cNvSpPr/>
          <p:nvPr/>
        </p:nvSpPr>
        <p:spPr bwMode="auto">
          <a:xfrm>
            <a:off x="1643042" y="4214818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0" name="직사각형 89"/>
          <p:cNvSpPr/>
          <p:nvPr/>
        </p:nvSpPr>
        <p:spPr bwMode="auto">
          <a:xfrm>
            <a:off x="1500166" y="421481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1" name="직사각형 90"/>
          <p:cNvSpPr/>
          <p:nvPr/>
        </p:nvSpPr>
        <p:spPr bwMode="auto">
          <a:xfrm>
            <a:off x="1928794" y="421481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" name="직사각형 91"/>
          <p:cNvSpPr/>
          <p:nvPr/>
        </p:nvSpPr>
        <p:spPr bwMode="auto">
          <a:xfrm>
            <a:off x="1785918" y="421481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3" name="직사각형 92"/>
          <p:cNvSpPr/>
          <p:nvPr/>
        </p:nvSpPr>
        <p:spPr bwMode="auto">
          <a:xfrm>
            <a:off x="1071538" y="4643446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4" name="직사각형 93"/>
          <p:cNvSpPr/>
          <p:nvPr/>
        </p:nvSpPr>
        <p:spPr bwMode="auto">
          <a:xfrm>
            <a:off x="928662" y="464344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5" name="직사각형 94"/>
          <p:cNvSpPr/>
          <p:nvPr/>
        </p:nvSpPr>
        <p:spPr bwMode="auto">
          <a:xfrm>
            <a:off x="1357290" y="464344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6" name="직사각형 95"/>
          <p:cNvSpPr/>
          <p:nvPr/>
        </p:nvSpPr>
        <p:spPr bwMode="auto">
          <a:xfrm>
            <a:off x="1214414" y="464344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7" name="직사각형 96"/>
          <p:cNvSpPr/>
          <p:nvPr/>
        </p:nvSpPr>
        <p:spPr bwMode="auto">
          <a:xfrm>
            <a:off x="1643042" y="464344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8" name="직사각형 97"/>
          <p:cNvSpPr/>
          <p:nvPr/>
        </p:nvSpPr>
        <p:spPr bwMode="auto">
          <a:xfrm>
            <a:off x="1500166" y="464344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9" name="직사각형 98"/>
          <p:cNvSpPr/>
          <p:nvPr/>
        </p:nvSpPr>
        <p:spPr bwMode="auto">
          <a:xfrm>
            <a:off x="1928794" y="464344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0" name="직사각형 99"/>
          <p:cNvSpPr/>
          <p:nvPr/>
        </p:nvSpPr>
        <p:spPr bwMode="auto">
          <a:xfrm>
            <a:off x="1785918" y="4643446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1" name="직사각형 100"/>
          <p:cNvSpPr/>
          <p:nvPr/>
        </p:nvSpPr>
        <p:spPr bwMode="auto">
          <a:xfrm>
            <a:off x="1071538" y="4500570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" name="직사각형 101"/>
          <p:cNvSpPr/>
          <p:nvPr/>
        </p:nvSpPr>
        <p:spPr bwMode="auto">
          <a:xfrm>
            <a:off x="928662" y="4500570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3" name="직사각형 102"/>
          <p:cNvSpPr/>
          <p:nvPr/>
        </p:nvSpPr>
        <p:spPr bwMode="auto">
          <a:xfrm>
            <a:off x="1357290" y="4500570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4" name="직사각형 103"/>
          <p:cNvSpPr/>
          <p:nvPr/>
        </p:nvSpPr>
        <p:spPr bwMode="auto">
          <a:xfrm>
            <a:off x="1214414" y="4500570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5" name="직사각형 104"/>
          <p:cNvSpPr/>
          <p:nvPr/>
        </p:nvSpPr>
        <p:spPr bwMode="auto">
          <a:xfrm>
            <a:off x="1643042" y="4500570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6" name="직사각형 105"/>
          <p:cNvSpPr/>
          <p:nvPr/>
        </p:nvSpPr>
        <p:spPr bwMode="auto">
          <a:xfrm>
            <a:off x="1500166" y="4500570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7" name="직사각형 106"/>
          <p:cNvSpPr/>
          <p:nvPr/>
        </p:nvSpPr>
        <p:spPr bwMode="auto">
          <a:xfrm>
            <a:off x="1928794" y="4500570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8" name="직사각형 107"/>
          <p:cNvSpPr/>
          <p:nvPr/>
        </p:nvSpPr>
        <p:spPr bwMode="auto">
          <a:xfrm>
            <a:off x="1785918" y="4500570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9" name="직사각형 108"/>
          <p:cNvSpPr/>
          <p:nvPr/>
        </p:nvSpPr>
        <p:spPr bwMode="auto">
          <a:xfrm>
            <a:off x="1071538" y="492919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0" name="직사각형 109"/>
          <p:cNvSpPr/>
          <p:nvPr/>
        </p:nvSpPr>
        <p:spPr bwMode="auto">
          <a:xfrm>
            <a:off x="928662" y="492919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1" name="직사각형 110"/>
          <p:cNvSpPr/>
          <p:nvPr/>
        </p:nvSpPr>
        <p:spPr bwMode="auto">
          <a:xfrm>
            <a:off x="1357290" y="492919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" name="직사각형 111"/>
          <p:cNvSpPr/>
          <p:nvPr/>
        </p:nvSpPr>
        <p:spPr bwMode="auto">
          <a:xfrm>
            <a:off x="1214414" y="492919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3" name="직사각형 112"/>
          <p:cNvSpPr/>
          <p:nvPr/>
        </p:nvSpPr>
        <p:spPr bwMode="auto">
          <a:xfrm>
            <a:off x="1643042" y="492919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4" name="직사각형 113"/>
          <p:cNvSpPr/>
          <p:nvPr/>
        </p:nvSpPr>
        <p:spPr bwMode="auto">
          <a:xfrm>
            <a:off x="1500166" y="492919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5" name="직사각형 114"/>
          <p:cNvSpPr/>
          <p:nvPr/>
        </p:nvSpPr>
        <p:spPr bwMode="auto">
          <a:xfrm>
            <a:off x="1928794" y="492919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6" name="직사각형 115"/>
          <p:cNvSpPr/>
          <p:nvPr/>
        </p:nvSpPr>
        <p:spPr bwMode="auto">
          <a:xfrm>
            <a:off x="1785918" y="4929198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7" name="직사각형 116"/>
          <p:cNvSpPr/>
          <p:nvPr/>
        </p:nvSpPr>
        <p:spPr bwMode="auto">
          <a:xfrm>
            <a:off x="1071538" y="4786322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8" name="직사각형 117"/>
          <p:cNvSpPr/>
          <p:nvPr/>
        </p:nvSpPr>
        <p:spPr bwMode="auto">
          <a:xfrm>
            <a:off x="928662" y="4786322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9" name="직사각형 118"/>
          <p:cNvSpPr/>
          <p:nvPr/>
        </p:nvSpPr>
        <p:spPr bwMode="auto">
          <a:xfrm>
            <a:off x="1357290" y="4786322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0" name="직사각형 119"/>
          <p:cNvSpPr/>
          <p:nvPr/>
        </p:nvSpPr>
        <p:spPr bwMode="auto">
          <a:xfrm>
            <a:off x="1214414" y="4786322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1" name="직사각형 120"/>
          <p:cNvSpPr/>
          <p:nvPr/>
        </p:nvSpPr>
        <p:spPr bwMode="auto">
          <a:xfrm>
            <a:off x="1643042" y="4786322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2" name="직사각형 121"/>
          <p:cNvSpPr/>
          <p:nvPr/>
        </p:nvSpPr>
        <p:spPr bwMode="auto">
          <a:xfrm>
            <a:off x="1500166" y="4786322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3" name="직사각형 122"/>
          <p:cNvSpPr/>
          <p:nvPr/>
        </p:nvSpPr>
        <p:spPr bwMode="auto">
          <a:xfrm>
            <a:off x="1928794" y="4786322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4" name="직사각형 123"/>
          <p:cNvSpPr/>
          <p:nvPr/>
        </p:nvSpPr>
        <p:spPr bwMode="auto">
          <a:xfrm>
            <a:off x="1785918" y="4786322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make?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8736"/>
            <a:ext cx="8305800" cy="500066"/>
          </a:xfrm>
        </p:spPr>
        <p:txBody>
          <a:bodyPr/>
          <a:lstStyle/>
          <a:p>
            <a:r>
              <a:rPr lang="en-US" altLang="ko-KR" dirty="0" smtClean="0"/>
              <a:t>The simplest visual cryptography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</a:t>
            </a:r>
            <a:fld id="{BDD43D9D-77BB-4B7C-9010-C897F19CABD9}" type="slidenum">
              <a:rPr lang="en-US" altLang="ko-KR" smtClean="0"/>
              <a:pPr>
                <a:defRPr/>
              </a:pPr>
              <a:t>9</a:t>
            </a:fld>
            <a:r>
              <a:rPr lang="en-US" altLang="ko-KR" dirty="0" smtClean="0"/>
              <a:t>/19-</a:t>
            </a:r>
          </a:p>
          <a:p>
            <a:pPr>
              <a:defRPr/>
            </a:pPr>
            <a:endParaRPr lang="en-US" altLang="ko-KR" dirty="0"/>
          </a:p>
        </p:txBody>
      </p:sp>
      <p:grpSp>
        <p:nvGrpSpPr>
          <p:cNvPr id="129" name="그룹 128"/>
          <p:cNvGrpSpPr/>
          <p:nvPr/>
        </p:nvGrpSpPr>
        <p:grpSpPr>
          <a:xfrm>
            <a:off x="2928926" y="2071678"/>
            <a:ext cx="285752" cy="285752"/>
            <a:chOff x="2643174" y="2071678"/>
            <a:chExt cx="285752" cy="285752"/>
          </a:xfrm>
        </p:grpSpPr>
        <p:sp>
          <p:nvSpPr>
            <p:cNvPr id="33" name="직사각형 32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30" name="그룹 129"/>
          <p:cNvGrpSpPr/>
          <p:nvPr/>
        </p:nvGrpSpPr>
        <p:grpSpPr>
          <a:xfrm>
            <a:off x="3357554" y="2071678"/>
            <a:ext cx="285752" cy="285752"/>
            <a:chOff x="3071802" y="2071678"/>
            <a:chExt cx="285752" cy="285752"/>
          </a:xfrm>
        </p:grpSpPr>
        <p:sp>
          <p:nvSpPr>
            <p:cNvPr id="37" name="직사각형 36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928926" y="2357430"/>
            <a:ext cx="7970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horizontal</a:t>
            </a:r>
          </a:p>
          <a:p>
            <a:pPr algn="ctr"/>
            <a:r>
              <a:rPr lang="en-US" altLang="ko-KR" sz="1100" dirty="0" smtClean="0">
                <a:latin typeface="+mn-lt"/>
              </a:rPr>
              <a:t>shares</a:t>
            </a:r>
            <a:endParaRPr lang="ko-KR" altLang="en-US" sz="1100" dirty="0">
              <a:latin typeface="+mn-lt"/>
            </a:endParaRPr>
          </a:p>
        </p:txBody>
      </p:sp>
      <p:grpSp>
        <p:nvGrpSpPr>
          <p:cNvPr id="131" name="그룹 130"/>
          <p:cNvGrpSpPr/>
          <p:nvPr/>
        </p:nvGrpSpPr>
        <p:grpSpPr>
          <a:xfrm>
            <a:off x="4071934" y="2071678"/>
            <a:ext cx="285752" cy="285752"/>
            <a:chOff x="3786182" y="2071678"/>
            <a:chExt cx="285752" cy="285752"/>
          </a:xfrm>
        </p:grpSpPr>
        <p:sp>
          <p:nvSpPr>
            <p:cNvPr id="42" name="직사각형 41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3" name="직사각형 42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32" name="그룹 131"/>
          <p:cNvGrpSpPr/>
          <p:nvPr/>
        </p:nvGrpSpPr>
        <p:grpSpPr>
          <a:xfrm>
            <a:off x="4500562" y="2071678"/>
            <a:ext cx="285752" cy="285752"/>
            <a:chOff x="4214810" y="2071678"/>
            <a:chExt cx="285752" cy="285752"/>
          </a:xfrm>
        </p:grpSpPr>
        <p:sp>
          <p:nvSpPr>
            <p:cNvPr id="46" name="직사각형 45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8" name="직사각형 47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9" name="직사각형 48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143372" y="2357430"/>
            <a:ext cx="631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vertical</a:t>
            </a:r>
          </a:p>
          <a:p>
            <a:pPr algn="ctr"/>
            <a:r>
              <a:rPr lang="en-US" altLang="ko-KR" sz="1100" dirty="0" smtClean="0">
                <a:latin typeface="+mn-lt"/>
              </a:rPr>
              <a:t>shares</a:t>
            </a:r>
            <a:endParaRPr lang="ko-KR" altLang="en-US" sz="1100" dirty="0">
              <a:latin typeface="+mn-lt"/>
            </a:endParaRPr>
          </a:p>
        </p:txBody>
      </p:sp>
      <p:grpSp>
        <p:nvGrpSpPr>
          <p:cNvPr id="133" name="그룹 132"/>
          <p:cNvGrpSpPr/>
          <p:nvPr/>
        </p:nvGrpSpPr>
        <p:grpSpPr>
          <a:xfrm>
            <a:off x="5143504" y="2071678"/>
            <a:ext cx="285752" cy="285752"/>
            <a:chOff x="4857752" y="2071678"/>
            <a:chExt cx="285752" cy="285752"/>
          </a:xfrm>
        </p:grpSpPr>
        <p:sp>
          <p:nvSpPr>
            <p:cNvPr id="51" name="직사각형 50"/>
            <p:cNvSpPr/>
            <p:nvPr/>
          </p:nvSpPr>
          <p:spPr bwMode="auto">
            <a:xfrm>
              <a:off x="5000628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 bwMode="auto">
            <a:xfrm>
              <a:off x="485775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 bwMode="auto">
            <a:xfrm>
              <a:off x="500062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 bwMode="auto">
            <a:xfrm>
              <a:off x="485775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34" name="그룹 133"/>
          <p:cNvGrpSpPr/>
          <p:nvPr/>
        </p:nvGrpSpPr>
        <p:grpSpPr>
          <a:xfrm>
            <a:off x="5572132" y="2071678"/>
            <a:ext cx="285752" cy="285752"/>
            <a:chOff x="5286380" y="2071678"/>
            <a:chExt cx="285752" cy="285752"/>
          </a:xfrm>
        </p:grpSpPr>
        <p:sp>
          <p:nvSpPr>
            <p:cNvPr id="55" name="직사각형 54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6" name="직사각형 55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7" name="직사각형 56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8" name="직사각형 57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143504" y="2357430"/>
            <a:ext cx="7200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diagonal</a:t>
            </a:r>
          </a:p>
          <a:p>
            <a:pPr algn="ctr"/>
            <a:r>
              <a:rPr lang="en-US" altLang="ko-KR" sz="1100" dirty="0" smtClean="0">
                <a:latin typeface="+mn-lt"/>
              </a:rPr>
              <a:t>shares</a:t>
            </a:r>
            <a:endParaRPr lang="ko-KR" altLang="en-US" sz="1100" dirty="0">
              <a:latin typeface="+mn-lt"/>
            </a:endParaRPr>
          </a:p>
        </p:txBody>
      </p:sp>
      <p:sp>
        <p:nvSpPr>
          <p:cNvPr id="61" name="직사각형 60"/>
          <p:cNvSpPr/>
          <p:nvPr/>
        </p:nvSpPr>
        <p:spPr bwMode="auto">
          <a:xfrm>
            <a:off x="1071538" y="4071942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2" name="직사각형 61"/>
          <p:cNvSpPr/>
          <p:nvPr/>
        </p:nvSpPr>
        <p:spPr bwMode="auto">
          <a:xfrm>
            <a:off x="928662" y="4071942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3" name="직사각형 62"/>
          <p:cNvSpPr/>
          <p:nvPr/>
        </p:nvSpPr>
        <p:spPr bwMode="auto">
          <a:xfrm>
            <a:off x="1357290" y="4071942"/>
            <a:ext cx="142876" cy="142876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4" name="직사각형 63"/>
          <p:cNvSpPr/>
          <p:nvPr/>
        </p:nvSpPr>
        <p:spPr bwMode="auto">
          <a:xfrm>
            <a:off x="1214414" y="4071942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5" name="직사각형 64"/>
          <p:cNvSpPr/>
          <p:nvPr/>
        </p:nvSpPr>
        <p:spPr bwMode="auto">
          <a:xfrm>
            <a:off x="1643042" y="4071942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7" name="직사각형 66"/>
          <p:cNvSpPr/>
          <p:nvPr/>
        </p:nvSpPr>
        <p:spPr bwMode="auto">
          <a:xfrm>
            <a:off x="1928794" y="4071942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8" name="직사각형 67"/>
          <p:cNvSpPr/>
          <p:nvPr/>
        </p:nvSpPr>
        <p:spPr bwMode="auto">
          <a:xfrm>
            <a:off x="1785918" y="4071942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1" name="직사각형 70"/>
          <p:cNvSpPr/>
          <p:nvPr/>
        </p:nvSpPr>
        <p:spPr bwMode="auto">
          <a:xfrm>
            <a:off x="1357290" y="392906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2" name="직사각형 71"/>
          <p:cNvSpPr/>
          <p:nvPr/>
        </p:nvSpPr>
        <p:spPr bwMode="auto">
          <a:xfrm>
            <a:off x="1214414" y="392906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3" name="직사각형 72"/>
          <p:cNvSpPr/>
          <p:nvPr/>
        </p:nvSpPr>
        <p:spPr bwMode="auto">
          <a:xfrm>
            <a:off x="1643042" y="392906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4" name="직사각형 73"/>
          <p:cNvSpPr/>
          <p:nvPr/>
        </p:nvSpPr>
        <p:spPr bwMode="auto">
          <a:xfrm>
            <a:off x="1500166" y="392906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5" name="직사각형 74"/>
          <p:cNvSpPr/>
          <p:nvPr/>
        </p:nvSpPr>
        <p:spPr bwMode="auto">
          <a:xfrm>
            <a:off x="1928794" y="392906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6" name="직사각형 75"/>
          <p:cNvSpPr/>
          <p:nvPr/>
        </p:nvSpPr>
        <p:spPr bwMode="auto">
          <a:xfrm>
            <a:off x="1785918" y="392906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60" name="그룹 259"/>
          <p:cNvGrpSpPr/>
          <p:nvPr/>
        </p:nvGrpSpPr>
        <p:grpSpPr>
          <a:xfrm>
            <a:off x="2928926" y="3357562"/>
            <a:ext cx="285752" cy="285752"/>
            <a:chOff x="2643174" y="2071678"/>
            <a:chExt cx="285752" cy="285752"/>
          </a:xfrm>
        </p:grpSpPr>
        <p:sp>
          <p:nvSpPr>
            <p:cNvPr id="261" name="직사각형 260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2" name="직사각형 261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3" name="직사각형 262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4" name="직사각형 263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65" name="그룹 264"/>
          <p:cNvGrpSpPr/>
          <p:nvPr/>
        </p:nvGrpSpPr>
        <p:grpSpPr>
          <a:xfrm>
            <a:off x="5786446" y="3357562"/>
            <a:ext cx="285752" cy="285752"/>
            <a:chOff x="2643174" y="2071678"/>
            <a:chExt cx="285752" cy="285752"/>
          </a:xfrm>
        </p:grpSpPr>
        <p:sp>
          <p:nvSpPr>
            <p:cNvPr id="266" name="직사각형 265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7" name="직사각형 266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8" name="직사각형 267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9" name="직사각형 268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85" name="그룹 284"/>
          <p:cNvGrpSpPr/>
          <p:nvPr/>
        </p:nvGrpSpPr>
        <p:grpSpPr>
          <a:xfrm>
            <a:off x="3214678" y="3357562"/>
            <a:ext cx="285752" cy="285752"/>
            <a:chOff x="3786182" y="2071678"/>
            <a:chExt cx="285752" cy="285752"/>
          </a:xfrm>
        </p:grpSpPr>
        <p:sp>
          <p:nvSpPr>
            <p:cNvPr id="286" name="직사각형 285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7" name="직사각형 286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8" name="직사각형 287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9" name="직사각형 288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06" name="그룹 305"/>
          <p:cNvGrpSpPr/>
          <p:nvPr/>
        </p:nvGrpSpPr>
        <p:grpSpPr>
          <a:xfrm>
            <a:off x="6072198" y="3357562"/>
            <a:ext cx="285752" cy="285752"/>
            <a:chOff x="3786182" y="2071678"/>
            <a:chExt cx="285752" cy="285752"/>
          </a:xfrm>
        </p:grpSpPr>
        <p:sp>
          <p:nvSpPr>
            <p:cNvPr id="307" name="직사각형 306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08" name="직사각형 307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09" name="직사각형 308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10" name="직사각형 309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11" name="그룹 310"/>
          <p:cNvGrpSpPr/>
          <p:nvPr/>
        </p:nvGrpSpPr>
        <p:grpSpPr>
          <a:xfrm>
            <a:off x="3500430" y="3357562"/>
            <a:ext cx="285752" cy="285752"/>
            <a:chOff x="4857752" y="2071678"/>
            <a:chExt cx="285752" cy="285752"/>
          </a:xfrm>
        </p:grpSpPr>
        <p:sp>
          <p:nvSpPr>
            <p:cNvPr id="312" name="직사각형 311"/>
            <p:cNvSpPr/>
            <p:nvPr/>
          </p:nvSpPr>
          <p:spPr bwMode="auto">
            <a:xfrm>
              <a:off x="5000628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13" name="직사각형 312"/>
            <p:cNvSpPr/>
            <p:nvPr/>
          </p:nvSpPr>
          <p:spPr bwMode="auto">
            <a:xfrm>
              <a:off x="485775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14" name="직사각형 313"/>
            <p:cNvSpPr/>
            <p:nvPr/>
          </p:nvSpPr>
          <p:spPr bwMode="auto">
            <a:xfrm>
              <a:off x="500062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15" name="직사각형 314"/>
            <p:cNvSpPr/>
            <p:nvPr/>
          </p:nvSpPr>
          <p:spPr bwMode="auto">
            <a:xfrm>
              <a:off x="485775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16" name="그룹 315"/>
          <p:cNvGrpSpPr/>
          <p:nvPr/>
        </p:nvGrpSpPr>
        <p:grpSpPr>
          <a:xfrm>
            <a:off x="6357950" y="3357562"/>
            <a:ext cx="285752" cy="285752"/>
            <a:chOff x="4857752" y="2071678"/>
            <a:chExt cx="285752" cy="285752"/>
          </a:xfrm>
        </p:grpSpPr>
        <p:sp>
          <p:nvSpPr>
            <p:cNvPr id="317" name="직사각형 316"/>
            <p:cNvSpPr/>
            <p:nvPr/>
          </p:nvSpPr>
          <p:spPr bwMode="auto">
            <a:xfrm>
              <a:off x="5000628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18" name="직사각형 317"/>
            <p:cNvSpPr/>
            <p:nvPr/>
          </p:nvSpPr>
          <p:spPr bwMode="auto">
            <a:xfrm>
              <a:off x="485775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19" name="직사각형 318"/>
            <p:cNvSpPr/>
            <p:nvPr/>
          </p:nvSpPr>
          <p:spPr bwMode="auto">
            <a:xfrm>
              <a:off x="500062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20" name="직사각형 319"/>
            <p:cNvSpPr/>
            <p:nvPr/>
          </p:nvSpPr>
          <p:spPr bwMode="auto">
            <a:xfrm>
              <a:off x="485775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21" name="그룹 320"/>
          <p:cNvGrpSpPr/>
          <p:nvPr/>
        </p:nvGrpSpPr>
        <p:grpSpPr>
          <a:xfrm>
            <a:off x="3786182" y="3357562"/>
            <a:ext cx="285752" cy="285752"/>
            <a:chOff x="2643174" y="2071678"/>
            <a:chExt cx="285752" cy="285752"/>
          </a:xfrm>
        </p:grpSpPr>
        <p:sp>
          <p:nvSpPr>
            <p:cNvPr id="322" name="직사각형 321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23" name="직사각형 322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24" name="직사각형 323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25" name="직사각형 324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26" name="그룹 325"/>
          <p:cNvGrpSpPr/>
          <p:nvPr/>
        </p:nvGrpSpPr>
        <p:grpSpPr>
          <a:xfrm>
            <a:off x="4071934" y="3357562"/>
            <a:ext cx="285752" cy="285752"/>
            <a:chOff x="3786182" y="2071678"/>
            <a:chExt cx="285752" cy="285752"/>
          </a:xfrm>
        </p:grpSpPr>
        <p:sp>
          <p:nvSpPr>
            <p:cNvPr id="327" name="직사각형 326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28" name="직사각형 327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29" name="직사각형 328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30" name="직사각형 329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31" name="그룹 330"/>
          <p:cNvGrpSpPr/>
          <p:nvPr/>
        </p:nvGrpSpPr>
        <p:grpSpPr>
          <a:xfrm>
            <a:off x="4357686" y="3357562"/>
            <a:ext cx="285752" cy="285752"/>
            <a:chOff x="4857752" y="2071678"/>
            <a:chExt cx="285752" cy="285752"/>
          </a:xfrm>
        </p:grpSpPr>
        <p:sp>
          <p:nvSpPr>
            <p:cNvPr id="332" name="직사각형 331"/>
            <p:cNvSpPr/>
            <p:nvPr/>
          </p:nvSpPr>
          <p:spPr bwMode="auto">
            <a:xfrm>
              <a:off x="5000628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33" name="직사각형 332"/>
            <p:cNvSpPr/>
            <p:nvPr/>
          </p:nvSpPr>
          <p:spPr bwMode="auto">
            <a:xfrm>
              <a:off x="485775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34" name="직사각형 333"/>
            <p:cNvSpPr/>
            <p:nvPr/>
          </p:nvSpPr>
          <p:spPr bwMode="auto">
            <a:xfrm>
              <a:off x="500062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35" name="직사각형 334"/>
            <p:cNvSpPr/>
            <p:nvPr/>
          </p:nvSpPr>
          <p:spPr bwMode="auto">
            <a:xfrm>
              <a:off x="485775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36" name="그룹 335"/>
          <p:cNvGrpSpPr/>
          <p:nvPr/>
        </p:nvGrpSpPr>
        <p:grpSpPr>
          <a:xfrm>
            <a:off x="6643702" y="3357562"/>
            <a:ext cx="285752" cy="285752"/>
            <a:chOff x="2643174" y="2071678"/>
            <a:chExt cx="285752" cy="285752"/>
          </a:xfrm>
        </p:grpSpPr>
        <p:sp>
          <p:nvSpPr>
            <p:cNvPr id="337" name="직사각형 336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38" name="직사각형 337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39" name="직사각형 338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40" name="직사각형 339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41" name="그룹 340"/>
          <p:cNvGrpSpPr/>
          <p:nvPr/>
        </p:nvGrpSpPr>
        <p:grpSpPr>
          <a:xfrm>
            <a:off x="6929454" y="3357562"/>
            <a:ext cx="285752" cy="285752"/>
            <a:chOff x="3786182" y="2071678"/>
            <a:chExt cx="285752" cy="285752"/>
          </a:xfrm>
        </p:grpSpPr>
        <p:sp>
          <p:nvSpPr>
            <p:cNvPr id="342" name="직사각형 341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43" name="직사각형 342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44" name="직사각형 343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45" name="직사각형 344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46" name="그룹 345"/>
          <p:cNvGrpSpPr/>
          <p:nvPr/>
        </p:nvGrpSpPr>
        <p:grpSpPr>
          <a:xfrm>
            <a:off x="7215206" y="3357562"/>
            <a:ext cx="285752" cy="285752"/>
            <a:chOff x="4857752" y="2071678"/>
            <a:chExt cx="285752" cy="285752"/>
          </a:xfrm>
        </p:grpSpPr>
        <p:sp>
          <p:nvSpPr>
            <p:cNvPr id="347" name="직사각형 346"/>
            <p:cNvSpPr/>
            <p:nvPr/>
          </p:nvSpPr>
          <p:spPr bwMode="auto">
            <a:xfrm>
              <a:off x="5000628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48" name="직사각형 347"/>
            <p:cNvSpPr/>
            <p:nvPr/>
          </p:nvSpPr>
          <p:spPr bwMode="auto">
            <a:xfrm>
              <a:off x="485775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49" name="직사각형 348"/>
            <p:cNvSpPr/>
            <p:nvPr/>
          </p:nvSpPr>
          <p:spPr bwMode="auto">
            <a:xfrm>
              <a:off x="500062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50" name="직사각형 349"/>
            <p:cNvSpPr/>
            <p:nvPr/>
          </p:nvSpPr>
          <p:spPr bwMode="auto">
            <a:xfrm>
              <a:off x="485775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51" name="그룹 350"/>
          <p:cNvGrpSpPr/>
          <p:nvPr/>
        </p:nvGrpSpPr>
        <p:grpSpPr>
          <a:xfrm>
            <a:off x="4643438" y="3357562"/>
            <a:ext cx="285752" cy="285752"/>
            <a:chOff x="2643174" y="2071678"/>
            <a:chExt cx="285752" cy="285752"/>
          </a:xfrm>
        </p:grpSpPr>
        <p:sp>
          <p:nvSpPr>
            <p:cNvPr id="352" name="직사각형 351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53" name="직사각형 352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54" name="직사각형 353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55" name="직사각형 354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66" name="그룹 365"/>
          <p:cNvGrpSpPr/>
          <p:nvPr/>
        </p:nvGrpSpPr>
        <p:grpSpPr>
          <a:xfrm>
            <a:off x="7500958" y="3357562"/>
            <a:ext cx="285752" cy="285752"/>
            <a:chOff x="2643174" y="2071678"/>
            <a:chExt cx="285752" cy="285752"/>
          </a:xfrm>
        </p:grpSpPr>
        <p:sp>
          <p:nvSpPr>
            <p:cNvPr id="367" name="직사각형 366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68" name="직사각형 367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69" name="직사각형 368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70" name="직사각형 369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71" name="그룹 370"/>
          <p:cNvGrpSpPr/>
          <p:nvPr/>
        </p:nvGrpSpPr>
        <p:grpSpPr>
          <a:xfrm>
            <a:off x="7786710" y="3357562"/>
            <a:ext cx="285752" cy="285752"/>
            <a:chOff x="3786182" y="2071678"/>
            <a:chExt cx="285752" cy="285752"/>
          </a:xfrm>
        </p:grpSpPr>
        <p:sp>
          <p:nvSpPr>
            <p:cNvPr id="372" name="직사각형 371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73" name="직사각형 372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74" name="직사각형 373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75" name="직사각형 374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76" name="그룹 375"/>
          <p:cNvGrpSpPr/>
          <p:nvPr/>
        </p:nvGrpSpPr>
        <p:grpSpPr>
          <a:xfrm>
            <a:off x="4929190" y="3357562"/>
            <a:ext cx="285752" cy="285752"/>
            <a:chOff x="3786182" y="2071678"/>
            <a:chExt cx="285752" cy="285752"/>
          </a:xfrm>
        </p:grpSpPr>
        <p:sp>
          <p:nvSpPr>
            <p:cNvPr id="377" name="직사각형 376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78" name="직사각형 377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79" name="직사각형 378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80" name="직사각형 379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69" name="직사각형 68"/>
          <p:cNvSpPr/>
          <p:nvPr/>
        </p:nvSpPr>
        <p:spPr bwMode="auto">
          <a:xfrm>
            <a:off x="1071538" y="392906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0" name="직사각형 69"/>
          <p:cNvSpPr/>
          <p:nvPr/>
        </p:nvSpPr>
        <p:spPr bwMode="auto">
          <a:xfrm>
            <a:off x="928662" y="3929066"/>
            <a:ext cx="142876" cy="14287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31" name="그룹 730"/>
          <p:cNvGrpSpPr/>
          <p:nvPr/>
        </p:nvGrpSpPr>
        <p:grpSpPr>
          <a:xfrm>
            <a:off x="2928926" y="3643314"/>
            <a:ext cx="285752" cy="285752"/>
            <a:chOff x="3071802" y="2071678"/>
            <a:chExt cx="285752" cy="285752"/>
          </a:xfrm>
        </p:grpSpPr>
        <p:sp>
          <p:nvSpPr>
            <p:cNvPr id="732" name="직사각형 731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33" name="직사각형 732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34" name="직사각형 733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35" name="직사각형 734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736" name="그룹 735"/>
          <p:cNvGrpSpPr/>
          <p:nvPr/>
        </p:nvGrpSpPr>
        <p:grpSpPr>
          <a:xfrm>
            <a:off x="5786446" y="3643314"/>
            <a:ext cx="285752" cy="285752"/>
            <a:chOff x="3071802" y="2071678"/>
            <a:chExt cx="285752" cy="285752"/>
          </a:xfrm>
        </p:grpSpPr>
        <p:sp>
          <p:nvSpPr>
            <p:cNvPr id="737" name="직사각형 736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38" name="직사각형 737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39" name="직사각형 738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40" name="직사각형 739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751" name="그룹 750"/>
          <p:cNvGrpSpPr/>
          <p:nvPr/>
        </p:nvGrpSpPr>
        <p:grpSpPr>
          <a:xfrm>
            <a:off x="3214678" y="3643314"/>
            <a:ext cx="285752" cy="285752"/>
            <a:chOff x="4214810" y="2071678"/>
            <a:chExt cx="285752" cy="285752"/>
          </a:xfrm>
        </p:grpSpPr>
        <p:sp>
          <p:nvSpPr>
            <p:cNvPr id="752" name="직사각형 751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53" name="직사각형 752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54" name="직사각형 753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55" name="직사각형 754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756" name="그룹 755"/>
          <p:cNvGrpSpPr/>
          <p:nvPr/>
        </p:nvGrpSpPr>
        <p:grpSpPr>
          <a:xfrm>
            <a:off x="6072198" y="3643314"/>
            <a:ext cx="285752" cy="285752"/>
            <a:chOff x="4214810" y="2071678"/>
            <a:chExt cx="285752" cy="285752"/>
          </a:xfrm>
        </p:grpSpPr>
        <p:sp>
          <p:nvSpPr>
            <p:cNvPr id="757" name="직사각형 756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58" name="직사각형 757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59" name="직사각형 758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60" name="직사각형 759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761" name="그룹 760"/>
          <p:cNvGrpSpPr/>
          <p:nvPr/>
        </p:nvGrpSpPr>
        <p:grpSpPr>
          <a:xfrm>
            <a:off x="3500430" y="3643314"/>
            <a:ext cx="285752" cy="285752"/>
            <a:chOff x="5286380" y="2071678"/>
            <a:chExt cx="285752" cy="285752"/>
          </a:xfrm>
        </p:grpSpPr>
        <p:sp>
          <p:nvSpPr>
            <p:cNvPr id="762" name="직사각형 761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63" name="직사각형 762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64" name="직사각형 763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65" name="직사각형 764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782" name="그룹 781"/>
          <p:cNvGrpSpPr/>
          <p:nvPr/>
        </p:nvGrpSpPr>
        <p:grpSpPr>
          <a:xfrm>
            <a:off x="6357950" y="3643314"/>
            <a:ext cx="285752" cy="285752"/>
            <a:chOff x="5286380" y="2071678"/>
            <a:chExt cx="285752" cy="285752"/>
          </a:xfrm>
        </p:grpSpPr>
        <p:sp>
          <p:nvSpPr>
            <p:cNvPr id="783" name="직사각형 782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84" name="직사각형 783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85" name="직사각형 784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86" name="직사각형 785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787" name="그룹 786"/>
          <p:cNvGrpSpPr/>
          <p:nvPr/>
        </p:nvGrpSpPr>
        <p:grpSpPr>
          <a:xfrm>
            <a:off x="3786182" y="3643314"/>
            <a:ext cx="285752" cy="285752"/>
            <a:chOff x="3071802" y="2071678"/>
            <a:chExt cx="285752" cy="285752"/>
          </a:xfrm>
        </p:grpSpPr>
        <p:sp>
          <p:nvSpPr>
            <p:cNvPr id="788" name="직사각형 787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89" name="직사각형 788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90" name="직사각형 789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91" name="직사각형 790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792" name="그룹 791"/>
          <p:cNvGrpSpPr/>
          <p:nvPr/>
        </p:nvGrpSpPr>
        <p:grpSpPr>
          <a:xfrm>
            <a:off x="6643702" y="3643314"/>
            <a:ext cx="285752" cy="285752"/>
            <a:chOff x="2643174" y="2071678"/>
            <a:chExt cx="285752" cy="285752"/>
          </a:xfrm>
        </p:grpSpPr>
        <p:sp>
          <p:nvSpPr>
            <p:cNvPr id="793" name="직사각형 792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94" name="직사각형 793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95" name="직사각형 794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96" name="직사각형 795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797" name="그룹 796"/>
          <p:cNvGrpSpPr/>
          <p:nvPr/>
        </p:nvGrpSpPr>
        <p:grpSpPr>
          <a:xfrm>
            <a:off x="4071934" y="3643314"/>
            <a:ext cx="285752" cy="285752"/>
            <a:chOff x="4214810" y="2071678"/>
            <a:chExt cx="285752" cy="285752"/>
          </a:xfrm>
        </p:grpSpPr>
        <p:sp>
          <p:nvSpPr>
            <p:cNvPr id="798" name="직사각형 797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99" name="직사각형 798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00" name="직사각형 799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01" name="직사각형 800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02" name="그룹 801"/>
          <p:cNvGrpSpPr/>
          <p:nvPr/>
        </p:nvGrpSpPr>
        <p:grpSpPr>
          <a:xfrm>
            <a:off x="6929454" y="3643314"/>
            <a:ext cx="285752" cy="285752"/>
            <a:chOff x="3786182" y="2071678"/>
            <a:chExt cx="285752" cy="285752"/>
          </a:xfrm>
        </p:grpSpPr>
        <p:sp>
          <p:nvSpPr>
            <p:cNvPr id="803" name="직사각형 802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04" name="직사각형 803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05" name="직사각형 804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06" name="직사각형 805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07" name="그룹 806"/>
          <p:cNvGrpSpPr/>
          <p:nvPr/>
        </p:nvGrpSpPr>
        <p:grpSpPr>
          <a:xfrm>
            <a:off x="4357686" y="3643314"/>
            <a:ext cx="285752" cy="285752"/>
            <a:chOff x="5286380" y="2071678"/>
            <a:chExt cx="285752" cy="285752"/>
          </a:xfrm>
        </p:grpSpPr>
        <p:sp>
          <p:nvSpPr>
            <p:cNvPr id="808" name="직사각형 807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09" name="직사각형 808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10" name="직사각형 809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11" name="직사각형 810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12" name="그룹 811"/>
          <p:cNvGrpSpPr/>
          <p:nvPr/>
        </p:nvGrpSpPr>
        <p:grpSpPr>
          <a:xfrm>
            <a:off x="7215206" y="3643314"/>
            <a:ext cx="285752" cy="285752"/>
            <a:chOff x="5286380" y="2071678"/>
            <a:chExt cx="285752" cy="285752"/>
          </a:xfrm>
        </p:grpSpPr>
        <p:sp>
          <p:nvSpPr>
            <p:cNvPr id="813" name="직사각형 812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14" name="직사각형 813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15" name="직사각형 814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16" name="직사각형 815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17" name="그룹 816"/>
          <p:cNvGrpSpPr/>
          <p:nvPr/>
        </p:nvGrpSpPr>
        <p:grpSpPr>
          <a:xfrm>
            <a:off x="4643438" y="3643314"/>
            <a:ext cx="285752" cy="285752"/>
            <a:chOff x="3071802" y="2071678"/>
            <a:chExt cx="285752" cy="285752"/>
          </a:xfrm>
        </p:grpSpPr>
        <p:sp>
          <p:nvSpPr>
            <p:cNvPr id="818" name="직사각형 817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19" name="직사각형 818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20" name="직사각형 819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21" name="직사각형 820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22" name="그룹 821"/>
          <p:cNvGrpSpPr/>
          <p:nvPr/>
        </p:nvGrpSpPr>
        <p:grpSpPr>
          <a:xfrm>
            <a:off x="7500958" y="3643314"/>
            <a:ext cx="285752" cy="285752"/>
            <a:chOff x="3071802" y="2071678"/>
            <a:chExt cx="285752" cy="285752"/>
          </a:xfrm>
        </p:grpSpPr>
        <p:sp>
          <p:nvSpPr>
            <p:cNvPr id="823" name="직사각형 822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24" name="직사각형 823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25" name="직사각형 824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26" name="직사각형 825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27" name="그룹 826"/>
          <p:cNvGrpSpPr/>
          <p:nvPr/>
        </p:nvGrpSpPr>
        <p:grpSpPr>
          <a:xfrm>
            <a:off x="4929190" y="3643314"/>
            <a:ext cx="285752" cy="285752"/>
            <a:chOff x="4214810" y="2071678"/>
            <a:chExt cx="285752" cy="285752"/>
          </a:xfrm>
        </p:grpSpPr>
        <p:sp>
          <p:nvSpPr>
            <p:cNvPr id="828" name="직사각형 827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29" name="직사각형 828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30" name="직사각형 829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31" name="직사각형 830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32" name="그룹 831"/>
          <p:cNvGrpSpPr/>
          <p:nvPr/>
        </p:nvGrpSpPr>
        <p:grpSpPr>
          <a:xfrm>
            <a:off x="7786710" y="3643314"/>
            <a:ext cx="285752" cy="285752"/>
            <a:chOff x="4214810" y="2071678"/>
            <a:chExt cx="285752" cy="285752"/>
          </a:xfrm>
        </p:grpSpPr>
        <p:sp>
          <p:nvSpPr>
            <p:cNvPr id="833" name="직사각형 832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34" name="직사각형 833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35" name="직사각형 834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36" name="직사각형 835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37" name="그룹 836"/>
          <p:cNvGrpSpPr/>
          <p:nvPr/>
        </p:nvGrpSpPr>
        <p:grpSpPr>
          <a:xfrm>
            <a:off x="2928926" y="3929066"/>
            <a:ext cx="285752" cy="285752"/>
            <a:chOff x="2643174" y="2071678"/>
            <a:chExt cx="285752" cy="285752"/>
          </a:xfrm>
        </p:grpSpPr>
        <p:sp>
          <p:nvSpPr>
            <p:cNvPr id="838" name="직사각형 837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39" name="직사각형 838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40" name="직사각형 839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41" name="직사각형 840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47" name="그룹 846"/>
          <p:cNvGrpSpPr/>
          <p:nvPr/>
        </p:nvGrpSpPr>
        <p:grpSpPr>
          <a:xfrm>
            <a:off x="3214678" y="3929066"/>
            <a:ext cx="285752" cy="285752"/>
            <a:chOff x="3786182" y="2071678"/>
            <a:chExt cx="285752" cy="285752"/>
          </a:xfrm>
        </p:grpSpPr>
        <p:sp>
          <p:nvSpPr>
            <p:cNvPr id="848" name="직사각형 847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49" name="직사각형 848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50" name="직사각형 849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51" name="직사각형 850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67" name="그룹 866"/>
          <p:cNvGrpSpPr/>
          <p:nvPr/>
        </p:nvGrpSpPr>
        <p:grpSpPr>
          <a:xfrm>
            <a:off x="3786182" y="3929066"/>
            <a:ext cx="285752" cy="285752"/>
            <a:chOff x="2643174" y="2071678"/>
            <a:chExt cx="285752" cy="285752"/>
          </a:xfrm>
        </p:grpSpPr>
        <p:sp>
          <p:nvSpPr>
            <p:cNvPr id="868" name="직사각형 867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69" name="직사각형 868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70" name="직사각형 869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71" name="직사각형 870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72" name="그룹 871"/>
          <p:cNvGrpSpPr/>
          <p:nvPr/>
        </p:nvGrpSpPr>
        <p:grpSpPr>
          <a:xfrm>
            <a:off x="4071934" y="3929066"/>
            <a:ext cx="285752" cy="285752"/>
            <a:chOff x="3786182" y="2071678"/>
            <a:chExt cx="285752" cy="285752"/>
          </a:xfrm>
        </p:grpSpPr>
        <p:sp>
          <p:nvSpPr>
            <p:cNvPr id="873" name="직사각형 872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74" name="직사각형 873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75" name="직사각형 874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76" name="직사각형 875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897" name="그룹 896"/>
          <p:cNvGrpSpPr/>
          <p:nvPr/>
        </p:nvGrpSpPr>
        <p:grpSpPr>
          <a:xfrm>
            <a:off x="4643438" y="3929066"/>
            <a:ext cx="285752" cy="285752"/>
            <a:chOff x="2643174" y="2071678"/>
            <a:chExt cx="285752" cy="285752"/>
          </a:xfrm>
        </p:grpSpPr>
        <p:sp>
          <p:nvSpPr>
            <p:cNvPr id="898" name="직사각형 897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99" name="직사각형 898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00" name="직사각형 899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01" name="직사각형 900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12" name="그룹 911"/>
          <p:cNvGrpSpPr/>
          <p:nvPr/>
        </p:nvGrpSpPr>
        <p:grpSpPr>
          <a:xfrm>
            <a:off x="4929190" y="3929066"/>
            <a:ext cx="285752" cy="285752"/>
            <a:chOff x="3786182" y="2071678"/>
            <a:chExt cx="285752" cy="285752"/>
          </a:xfrm>
        </p:grpSpPr>
        <p:sp>
          <p:nvSpPr>
            <p:cNvPr id="913" name="직사각형 912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14" name="직사각형 913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15" name="직사각형 914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16" name="직사각형 915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17" name="그룹 916"/>
          <p:cNvGrpSpPr/>
          <p:nvPr/>
        </p:nvGrpSpPr>
        <p:grpSpPr>
          <a:xfrm>
            <a:off x="5786446" y="3929066"/>
            <a:ext cx="285752" cy="285752"/>
            <a:chOff x="2643174" y="2071678"/>
            <a:chExt cx="285752" cy="285752"/>
          </a:xfrm>
        </p:grpSpPr>
        <p:sp>
          <p:nvSpPr>
            <p:cNvPr id="918" name="직사각형 917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19" name="직사각형 918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20" name="직사각형 919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21" name="직사각형 920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22" name="그룹 921"/>
          <p:cNvGrpSpPr/>
          <p:nvPr/>
        </p:nvGrpSpPr>
        <p:grpSpPr>
          <a:xfrm>
            <a:off x="6072198" y="3929066"/>
            <a:ext cx="285752" cy="285752"/>
            <a:chOff x="3786182" y="2071678"/>
            <a:chExt cx="285752" cy="285752"/>
          </a:xfrm>
        </p:grpSpPr>
        <p:sp>
          <p:nvSpPr>
            <p:cNvPr id="923" name="직사각형 922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24" name="직사각형 923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25" name="직사각형 924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26" name="직사각형 925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27" name="그룹 926"/>
          <p:cNvGrpSpPr/>
          <p:nvPr/>
        </p:nvGrpSpPr>
        <p:grpSpPr>
          <a:xfrm>
            <a:off x="6643702" y="3929066"/>
            <a:ext cx="285752" cy="285752"/>
            <a:chOff x="2643174" y="2071678"/>
            <a:chExt cx="285752" cy="285752"/>
          </a:xfrm>
        </p:grpSpPr>
        <p:sp>
          <p:nvSpPr>
            <p:cNvPr id="928" name="직사각형 927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29" name="직사각형 928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30" name="직사각형 929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31" name="직사각형 930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32" name="그룹 931"/>
          <p:cNvGrpSpPr/>
          <p:nvPr/>
        </p:nvGrpSpPr>
        <p:grpSpPr>
          <a:xfrm>
            <a:off x="6929454" y="3929066"/>
            <a:ext cx="285752" cy="285752"/>
            <a:chOff x="3786182" y="2071678"/>
            <a:chExt cx="285752" cy="285752"/>
          </a:xfrm>
        </p:grpSpPr>
        <p:sp>
          <p:nvSpPr>
            <p:cNvPr id="933" name="직사각형 932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34" name="직사각형 933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35" name="직사각형 934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36" name="직사각형 935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37" name="그룹 936"/>
          <p:cNvGrpSpPr/>
          <p:nvPr/>
        </p:nvGrpSpPr>
        <p:grpSpPr>
          <a:xfrm>
            <a:off x="7500958" y="3929066"/>
            <a:ext cx="285752" cy="285752"/>
            <a:chOff x="2643174" y="2071678"/>
            <a:chExt cx="285752" cy="285752"/>
          </a:xfrm>
        </p:grpSpPr>
        <p:sp>
          <p:nvSpPr>
            <p:cNvPr id="938" name="직사각형 937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39" name="직사각형 938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40" name="직사각형 939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41" name="직사각형 940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42" name="그룹 941"/>
          <p:cNvGrpSpPr/>
          <p:nvPr/>
        </p:nvGrpSpPr>
        <p:grpSpPr>
          <a:xfrm>
            <a:off x="7786710" y="3929066"/>
            <a:ext cx="285752" cy="285752"/>
            <a:chOff x="3786182" y="2071678"/>
            <a:chExt cx="285752" cy="285752"/>
          </a:xfrm>
        </p:grpSpPr>
        <p:sp>
          <p:nvSpPr>
            <p:cNvPr id="943" name="직사각형 942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44" name="직사각형 943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45" name="직사각형 944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46" name="직사각형 945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47" name="그룹 946"/>
          <p:cNvGrpSpPr/>
          <p:nvPr/>
        </p:nvGrpSpPr>
        <p:grpSpPr>
          <a:xfrm>
            <a:off x="3500430" y="3929066"/>
            <a:ext cx="285752" cy="285752"/>
            <a:chOff x="4857752" y="2071678"/>
            <a:chExt cx="285752" cy="285752"/>
          </a:xfrm>
        </p:grpSpPr>
        <p:sp>
          <p:nvSpPr>
            <p:cNvPr id="948" name="직사각형 947"/>
            <p:cNvSpPr/>
            <p:nvPr/>
          </p:nvSpPr>
          <p:spPr bwMode="auto">
            <a:xfrm>
              <a:off x="5000628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49" name="직사각형 948"/>
            <p:cNvSpPr/>
            <p:nvPr/>
          </p:nvSpPr>
          <p:spPr bwMode="auto">
            <a:xfrm>
              <a:off x="485775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50" name="직사각형 949"/>
            <p:cNvSpPr/>
            <p:nvPr/>
          </p:nvSpPr>
          <p:spPr bwMode="auto">
            <a:xfrm>
              <a:off x="500062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51" name="직사각형 950"/>
            <p:cNvSpPr/>
            <p:nvPr/>
          </p:nvSpPr>
          <p:spPr bwMode="auto">
            <a:xfrm>
              <a:off x="485775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52" name="그룹 951"/>
          <p:cNvGrpSpPr/>
          <p:nvPr/>
        </p:nvGrpSpPr>
        <p:grpSpPr>
          <a:xfrm>
            <a:off x="4357686" y="3929066"/>
            <a:ext cx="285752" cy="285752"/>
            <a:chOff x="4857752" y="2071678"/>
            <a:chExt cx="285752" cy="285752"/>
          </a:xfrm>
        </p:grpSpPr>
        <p:sp>
          <p:nvSpPr>
            <p:cNvPr id="953" name="직사각형 952"/>
            <p:cNvSpPr/>
            <p:nvPr/>
          </p:nvSpPr>
          <p:spPr bwMode="auto">
            <a:xfrm>
              <a:off x="5000628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54" name="직사각형 953"/>
            <p:cNvSpPr/>
            <p:nvPr/>
          </p:nvSpPr>
          <p:spPr bwMode="auto">
            <a:xfrm>
              <a:off x="485775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55" name="직사각형 954"/>
            <p:cNvSpPr/>
            <p:nvPr/>
          </p:nvSpPr>
          <p:spPr bwMode="auto">
            <a:xfrm>
              <a:off x="500062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56" name="직사각형 955"/>
            <p:cNvSpPr/>
            <p:nvPr/>
          </p:nvSpPr>
          <p:spPr bwMode="auto">
            <a:xfrm>
              <a:off x="485775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57" name="그룹 956"/>
          <p:cNvGrpSpPr/>
          <p:nvPr/>
        </p:nvGrpSpPr>
        <p:grpSpPr>
          <a:xfrm>
            <a:off x="6357950" y="3929066"/>
            <a:ext cx="285752" cy="285752"/>
            <a:chOff x="5286380" y="2071678"/>
            <a:chExt cx="285752" cy="285752"/>
          </a:xfrm>
        </p:grpSpPr>
        <p:sp>
          <p:nvSpPr>
            <p:cNvPr id="958" name="직사각형 957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59" name="직사각형 958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60" name="직사각형 959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61" name="직사각형 960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62" name="그룹 961"/>
          <p:cNvGrpSpPr/>
          <p:nvPr/>
        </p:nvGrpSpPr>
        <p:grpSpPr>
          <a:xfrm>
            <a:off x="7215206" y="3929066"/>
            <a:ext cx="285752" cy="285752"/>
            <a:chOff x="5286380" y="2071678"/>
            <a:chExt cx="285752" cy="285752"/>
          </a:xfrm>
        </p:grpSpPr>
        <p:sp>
          <p:nvSpPr>
            <p:cNvPr id="963" name="직사각형 962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64" name="직사각형 963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65" name="직사각형 964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66" name="직사각형 965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147" name="그룹 1146"/>
          <p:cNvGrpSpPr/>
          <p:nvPr/>
        </p:nvGrpSpPr>
        <p:grpSpPr>
          <a:xfrm>
            <a:off x="2928926" y="4214818"/>
            <a:ext cx="285752" cy="285752"/>
            <a:chOff x="3071802" y="2071678"/>
            <a:chExt cx="285752" cy="285752"/>
          </a:xfrm>
        </p:grpSpPr>
        <p:sp>
          <p:nvSpPr>
            <p:cNvPr id="1148" name="직사각형 1147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49" name="직사각형 1148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50" name="직사각형 1149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51" name="직사각형 1150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157" name="그룹 1156"/>
          <p:cNvGrpSpPr/>
          <p:nvPr/>
        </p:nvGrpSpPr>
        <p:grpSpPr>
          <a:xfrm>
            <a:off x="3500430" y="4214818"/>
            <a:ext cx="285752" cy="285752"/>
            <a:chOff x="5286380" y="2071678"/>
            <a:chExt cx="285752" cy="285752"/>
          </a:xfrm>
        </p:grpSpPr>
        <p:sp>
          <p:nvSpPr>
            <p:cNvPr id="1158" name="직사각형 1157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59" name="직사각형 1158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60" name="직사각형 1159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61" name="직사각형 1160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162" name="그룹 1161"/>
          <p:cNvGrpSpPr/>
          <p:nvPr/>
        </p:nvGrpSpPr>
        <p:grpSpPr>
          <a:xfrm>
            <a:off x="4357686" y="4214818"/>
            <a:ext cx="285752" cy="285752"/>
            <a:chOff x="5286380" y="2071678"/>
            <a:chExt cx="285752" cy="285752"/>
          </a:xfrm>
        </p:grpSpPr>
        <p:sp>
          <p:nvSpPr>
            <p:cNvPr id="1163" name="직사각형 1162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64" name="직사각형 1163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65" name="직사각형 1164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66" name="직사각형 1165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172" name="그룹 1171"/>
          <p:cNvGrpSpPr/>
          <p:nvPr/>
        </p:nvGrpSpPr>
        <p:grpSpPr>
          <a:xfrm>
            <a:off x="4929190" y="4214818"/>
            <a:ext cx="285752" cy="285752"/>
            <a:chOff x="4214810" y="2071678"/>
            <a:chExt cx="285752" cy="285752"/>
          </a:xfrm>
        </p:grpSpPr>
        <p:sp>
          <p:nvSpPr>
            <p:cNvPr id="1173" name="직사각형 1172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74" name="직사각형 1173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75" name="직사각형 1174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76" name="직사각형 1175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177" name="그룹 1176"/>
          <p:cNvGrpSpPr/>
          <p:nvPr/>
        </p:nvGrpSpPr>
        <p:grpSpPr>
          <a:xfrm>
            <a:off x="3786182" y="4214818"/>
            <a:ext cx="285752" cy="285752"/>
            <a:chOff x="3071802" y="2071678"/>
            <a:chExt cx="285752" cy="285752"/>
          </a:xfrm>
        </p:grpSpPr>
        <p:sp>
          <p:nvSpPr>
            <p:cNvPr id="1178" name="직사각형 1177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79" name="직사각형 1178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80" name="직사각형 1179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81" name="직사각형 1180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182" name="그룹 1181"/>
          <p:cNvGrpSpPr/>
          <p:nvPr/>
        </p:nvGrpSpPr>
        <p:grpSpPr>
          <a:xfrm>
            <a:off x="4071934" y="4214818"/>
            <a:ext cx="285752" cy="285752"/>
            <a:chOff x="4214810" y="2071678"/>
            <a:chExt cx="285752" cy="285752"/>
          </a:xfrm>
        </p:grpSpPr>
        <p:sp>
          <p:nvSpPr>
            <p:cNvPr id="1183" name="직사각형 1182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84" name="직사각형 1183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85" name="직사각형 1184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86" name="직사각형 1185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187" name="그룹 1186"/>
          <p:cNvGrpSpPr/>
          <p:nvPr/>
        </p:nvGrpSpPr>
        <p:grpSpPr>
          <a:xfrm>
            <a:off x="5786446" y="4214818"/>
            <a:ext cx="285752" cy="285752"/>
            <a:chOff x="3071802" y="2071678"/>
            <a:chExt cx="285752" cy="285752"/>
          </a:xfrm>
        </p:grpSpPr>
        <p:sp>
          <p:nvSpPr>
            <p:cNvPr id="1188" name="직사각형 1187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89" name="직사각형 1188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90" name="직사각형 1189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91" name="직사각형 1190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192" name="그룹 1191"/>
          <p:cNvGrpSpPr/>
          <p:nvPr/>
        </p:nvGrpSpPr>
        <p:grpSpPr>
          <a:xfrm>
            <a:off x="6357950" y="4214818"/>
            <a:ext cx="285752" cy="285752"/>
            <a:chOff x="5286380" y="2071678"/>
            <a:chExt cx="285752" cy="285752"/>
          </a:xfrm>
        </p:grpSpPr>
        <p:sp>
          <p:nvSpPr>
            <p:cNvPr id="1193" name="직사각형 1192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94" name="직사각형 1193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95" name="직사각형 1194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96" name="직사각형 1195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197" name="그룹 1196"/>
          <p:cNvGrpSpPr/>
          <p:nvPr/>
        </p:nvGrpSpPr>
        <p:grpSpPr>
          <a:xfrm>
            <a:off x="7215206" y="4214818"/>
            <a:ext cx="285752" cy="285752"/>
            <a:chOff x="5286380" y="2071678"/>
            <a:chExt cx="285752" cy="285752"/>
          </a:xfrm>
        </p:grpSpPr>
        <p:sp>
          <p:nvSpPr>
            <p:cNvPr id="1198" name="직사각형 1197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99" name="직사각형 1198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00" name="직사각형 1199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01" name="직사각형 1200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202" name="그룹 1201"/>
          <p:cNvGrpSpPr/>
          <p:nvPr/>
        </p:nvGrpSpPr>
        <p:grpSpPr>
          <a:xfrm>
            <a:off x="7786710" y="4214818"/>
            <a:ext cx="285752" cy="285752"/>
            <a:chOff x="4214810" y="2071678"/>
            <a:chExt cx="285752" cy="285752"/>
          </a:xfrm>
        </p:grpSpPr>
        <p:sp>
          <p:nvSpPr>
            <p:cNvPr id="1203" name="직사각형 1202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04" name="직사각형 1203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05" name="직사각형 1204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06" name="직사각형 1205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207" name="그룹 1206"/>
          <p:cNvGrpSpPr/>
          <p:nvPr/>
        </p:nvGrpSpPr>
        <p:grpSpPr>
          <a:xfrm>
            <a:off x="6643702" y="4214818"/>
            <a:ext cx="285752" cy="285752"/>
            <a:chOff x="3071802" y="2071678"/>
            <a:chExt cx="285752" cy="285752"/>
          </a:xfrm>
        </p:grpSpPr>
        <p:sp>
          <p:nvSpPr>
            <p:cNvPr id="1208" name="직사각형 1207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09" name="직사각형 1208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10" name="직사각형 1209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11" name="직사각형 1210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212" name="그룹 1211"/>
          <p:cNvGrpSpPr/>
          <p:nvPr/>
        </p:nvGrpSpPr>
        <p:grpSpPr>
          <a:xfrm>
            <a:off x="6929454" y="4214818"/>
            <a:ext cx="285752" cy="285752"/>
            <a:chOff x="4214810" y="2071678"/>
            <a:chExt cx="285752" cy="285752"/>
          </a:xfrm>
        </p:grpSpPr>
        <p:sp>
          <p:nvSpPr>
            <p:cNvPr id="1213" name="직사각형 1212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14" name="직사각형 1213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15" name="직사각형 1214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16" name="직사각형 1215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222" name="그룹 1221"/>
          <p:cNvGrpSpPr/>
          <p:nvPr/>
        </p:nvGrpSpPr>
        <p:grpSpPr>
          <a:xfrm>
            <a:off x="3214678" y="4214818"/>
            <a:ext cx="285752" cy="285752"/>
            <a:chOff x="3786182" y="2071678"/>
            <a:chExt cx="285752" cy="285752"/>
          </a:xfrm>
        </p:grpSpPr>
        <p:sp>
          <p:nvSpPr>
            <p:cNvPr id="1223" name="직사각형 1222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24" name="직사각형 1223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25" name="직사각형 1224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26" name="직사각형 1225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227" name="그룹 1226"/>
          <p:cNvGrpSpPr/>
          <p:nvPr/>
        </p:nvGrpSpPr>
        <p:grpSpPr>
          <a:xfrm>
            <a:off x="6072198" y="4214818"/>
            <a:ext cx="285752" cy="285752"/>
            <a:chOff x="4214810" y="2071678"/>
            <a:chExt cx="285752" cy="285752"/>
          </a:xfrm>
        </p:grpSpPr>
        <p:sp>
          <p:nvSpPr>
            <p:cNvPr id="1228" name="직사각형 1227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29" name="직사각형 1228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30" name="직사각형 1229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31" name="직사각형 1230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232" name="그룹 1231"/>
          <p:cNvGrpSpPr/>
          <p:nvPr/>
        </p:nvGrpSpPr>
        <p:grpSpPr>
          <a:xfrm>
            <a:off x="4643438" y="4214818"/>
            <a:ext cx="285752" cy="285752"/>
            <a:chOff x="2643174" y="2071678"/>
            <a:chExt cx="285752" cy="285752"/>
          </a:xfrm>
        </p:grpSpPr>
        <p:sp>
          <p:nvSpPr>
            <p:cNvPr id="1233" name="직사각형 1232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34" name="직사각형 1233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35" name="직사각형 1234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36" name="직사각형 1235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237" name="그룹 1236"/>
          <p:cNvGrpSpPr/>
          <p:nvPr/>
        </p:nvGrpSpPr>
        <p:grpSpPr>
          <a:xfrm>
            <a:off x="7500958" y="4214818"/>
            <a:ext cx="285752" cy="285752"/>
            <a:chOff x="3071802" y="2071678"/>
            <a:chExt cx="285752" cy="285752"/>
          </a:xfrm>
        </p:grpSpPr>
        <p:sp>
          <p:nvSpPr>
            <p:cNvPr id="1238" name="직사각형 1237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39" name="직사각형 1238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40" name="직사각형 1239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41" name="직사각형 1240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402" name="그룹 1401"/>
          <p:cNvGrpSpPr/>
          <p:nvPr/>
        </p:nvGrpSpPr>
        <p:grpSpPr>
          <a:xfrm>
            <a:off x="2928926" y="4500570"/>
            <a:ext cx="285752" cy="285752"/>
            <a:chOff x="2643174" y="2071678"/>
            <a:chExt cx="285752" cy="285752"/>
          </a:xfrm>
        </p:grpSpPr>
        <p:sp>
          <p:nvSpPr>
            <p:cNvPr id="1403" name="직사각형 1402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04" name="직사각형 1403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05" name="직사각형 1404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06" name="직사각형 1405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437" name="그룹 1436"/>
          <p:cNvGrpSpPr/>
          <p:nvPr/>
        </p:nvGrpSpPr>
        <p:grpSpPr>
          <a:xfrm>
            <a:off x="4929190" y="4500570"/>
            <a:ext cx="285752" cy="285752"/>
            <a:chOff x="3786182" y="2071678"/>
            <a:chExt cx="285752" cy="285752"/>
          </a:xfrm>
        </p:grpSpPr>
        <p:sp>
          <p:nvSpPr>
            <p:cNvPr id="1438" name="직사각형 1437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39" name="직사각형 1438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40" name="직사각형 1439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41" name="직사각형 1440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482" name="그룹 1481"/>
          <p:cNvGrpSpPr/>
          <p:nvPr/>
        </p:nvGrpSpPr>
        <p:grpSpPr>
          <a:xfrm>
            <a:off x="5786446" y="4500570"/>
            <a:ext cx="285752" cy="285752"/>
            <a:chOff x="2643174" y="2071678"/>
            <a:chExt cx="285752" cy="285752"/>
          </a:xfrm>
        </p:grpSpPr>
        <p:sp>
          <p:nvSpPr>
            <p:cNvPr id="1483" name="직사각형 1482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84" name="직사각형 1483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85" name="직사각형 1484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86" name="직사각형 1485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487" name="그룹 1486"/>
          <p:cNvGrpSpPr/>
          <p:nvPr/>
        </p:nvGrpSpPr>
        <p:grpSpPr>
          <a:xfrm>
            <a:off x="6072198" y="4500570"/>
            <a:ext cx="285752" cy="285752"/>
            <a:chOff x="3786182" y="2071678"/>
            <a:chExt cx="285752" cy="285752"/>
          </a:xfrm>
        </p:grpSpPr>
        <p:sp>
          <p:nvSpPr>
            <p:cNvPr id="1488" name="직사각형 1487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89" name="직사각형 1488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90" name="직사각형 1489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91" name="직사각형 1490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492" name="그룹 1491"/>
          <p:cNvGrpSpPr/>
          <p:nvPr/>
        </p:nvGrpSpPr>
        <p:grpSpPr>
          <a:xfrm>
            <a:off x="6357950" y="4500570"/>
            <a:ext cx="285752" cy="285752"/>
            <a:chOff x="4857752" y="2071678"/>
            <a:chExt cx="285752" cy="285752"/>
          </a:xfrm>
        </p:grpSpPr>
        <p:sp>
          <p:nvSpPr>
            <p:cNvPr id="1493" name="직사각형 1492"/>
            <p:cNvSpPr/>
            <p:nvPr/>
          </p:nvSpPr>
          <p:spPr bwMode="auto">
            <a:xfrm>
              <a:off x="5000628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94" name="직사각형 1493"/>
            <p:cNvSpPr/>
            <p:nvPr/>
          </p:nvSpPr>
          <p:spPr bwMode="auto">
            <a:xfrm>
              <a:off x="485775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95" name="직사각형 1494"/>
            <p:cNvSpPr/>
            <p:nvPr/>
          </p:nvSpPr>
          <p:spPr bwMode="auto">
            <a:xfrm>
              <a:off x="500062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96" name="직사각형 1495"/>
            <p:cNvSpPr/>
            <p:nvPr/>
          </p:nvSpPr>
          <p:spPr bwMode="auto">
            <a:xfrm>
              <a:off x="485775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497" name="그룹 1496"/>
          <p:cNvGrpSpPr/>
          <p:nvPr/>
        </p:nvGrpSpPr>
        <p:grpSpPr>
          <a:xfrm>
            <a:off x="6643702" y="4500570"/>
            <a:ext cx="285752" cy="285752"/>
            <a:chOff x="2643174" y="2071678"/>
            <a:chExt cx="285752" cy="285752"/>
          </a:xfrm>
        </p:grpSpPr>
        <p:sp>
          <p:nvSpPr>
            <p:cNvPr id="1498" name="직사각형 1497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99" name="직사각형 1498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00" name="직사각형 1499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01" name="직사각형 1500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502" name="그룹 1501"/>
          <p:cNvGrpSpPr/>
          <p:nvPr/>
        </p:nvGrpSpPr>
        <p:grpSpPr>
          <a:xfrm>
            <a:off x="6929454" y="4500570"/>
            <a:ext cx="285752" cy="285752"/>
            <a:chOff x="3786182" y="2071678"/>
            <a:chExt cx="285752" cy="285752"/>
          </a:xfrm>
        </p:grpSpPr>
        <p:sp>
          <p:nvSpPr>
            <p:cNvPr id="1503" name="직사각형 1502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04" name="직사각형 1503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05" name="직사각형 1504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06" name="직사각형 1505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507" name="그룹 1506"/>
          <p:cNvGrpSpPr/>
          <p:nvPr/>
        </p:nvGrpSpPr>
        <p:grpSpPr>
          <a:xfrm>
            <a:off x="7215206" y="4500570"/>
            <a:ext cx="285752" cy="285752"/>
            <a:chOff x="4857752" y="2071678"/>
            <a:chExt cx="285752" cy="285752"/>
          </a:xfrm>
        </p:grpSpPr>
        <p:sp>
          <p:nvSpPr>
            <p:cNvPr id="1508" name="직사각형 1507"/>
            <p:cNvSpPr/>
            <p:nvPr/>
          </p:nvSpPr>
          <p:spPr bwMode="auto">
            <a:xfrm>
              <a:off x="5000628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09" name="직사각형 1508"/>
            <p:cNvSpPr/>
            <p:nvPr/>
          </p:nvSpPr>
          <p:spPr bwMode="auto">
            <a:xfrm>
              <a:off x="485775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10" name="직사각형 1509"/>
            <p:cNvSpPr/>
            <p:nvPr/>
          </p:nvSpPr>
          <p:spPr bwMode="auto">
            <a:xfrm>
              <a:off x="500062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11" name="직사각형 1510"/>
            <p:cNvSpPr/>
            <p:nvPr/>
          </p:nvSpPr>
          <p:spPr bwMode="auto">
            <a:xfrm>
              <a:off x="485775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512" name="그룹 1511"/>
          <p:cNvGrpSpPr/>
          <p:nvPr/>
        </p:nvGrpSpPr>
        <p:grpSpPr>
          <a:xfrm>
            <a:off x="7500958" y="4500570"/>
            <a:ext cx="285752" cy="285752"/>
            <a:chOff x="2643174" y="2071678"/>
            <a:chExt cx="285752" cy="285752"/>
          </a:xfrm>
        </p:grpSpPr>
        <p:sp>
          <p:nvSpPr>
            <p:cNvPr id="1513" name="직사각형 1512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14" name="직사각형 1513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15" name="직사각형 1514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16" name="직사각형 1515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517" name="그룹 1516"/>
          <p:cNvGrpSpPr/>
          <p:nvPr/>
        </p:nvGrpSpPr>
        <p:grpSpPr>
          <a:xfrm>
            <a:off x="7786710" y="4500570"/>
            <a:ext cx="285752" cy="285752"/>
            <a:chOff x="3786182" y="2071678"/>
            <a:chExt cx="285752" cy="285752"/>
          </a:xfrm>
        </p:grpSpPr>
        <p:sp>
          <p:nvSpPr>
            <p:cNvPr id="1518" name="직사각형 1517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19" name="직사각형 1518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20" name="직사각형 1519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21" name="직사각형 1520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522" name="그룹 1521"/>
          <p:cNvGrpSpPr/>
          <p:nvPr/>
        </p:nvGrpSpPr>
        <p:grpSpPr>
          <a:xfrm>
            <a:off x="5786446" y="5357826"/>
            <a:ext cx="285752" cy="285752"/>
            <a:chOff x="3071802" y="2071678"/>
            <a:chExt cx="285752" cy="285752"/>
          </a:xfrm>
        </p:grpSpPr>
        <p:sp>
          <p:nvSpPr>
            <p:cNvPr id="1523" name="직사각형 1522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24" name="직사각형 1523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25" name="직사각형 1524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26" name="직사각형 1525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527" name="그룹 1526"/>
          <p:cNvGrpSpPr/>
          <p:nvPr/>
        </p:nvGrpSpPr>
        <p:grpSpPr>
          <a:xfrm>
            <a:off x="6072198" y="5357826"/>
            <a:ext cx="285752" cy="285752"/>
            <a:chOff x="4214810" y="2071678"/>
            <a:chExt cx="285752" cy="285752"/>
          </a:xfrm>
        </p:grpSpPr>
        <p:sp>
          <p:nvSpPr>
            <p:cNvPr id="1528" name="직사각형 1527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29" name="직사각형 1528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30" name="직사각형 1529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31" name="직사각형 1530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532" name="그룹 1531"/>
          <p:cNvGrpSpPr/>
          <p:nvPr/>
        </p:nvGrpSpPr>
        <p:grpSpPr>
          <a:xfrm>
            <a:off x="6357950" y="5357826"/>
            <a:ext cx="285752" cy="285752"/>
            <a:chOff x="5286380" y="2071678"/>
            <a:chExt cx="285752" cy="285752"/>
          </a:xfrm>
        </p:grpSpPr>
        <p:sp>
          <p:nvSpPr>
            <p:cNvPr id="1533" name="직사각형 1532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34" name="직사각형 1533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35" name="직사각형 1534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36" name="직사각형 1535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537" name="그룹 1536"/>
          <p:cNvGrpSpPr/>
          <p:nvPr/>
        </p:nvGrpSpPr>
        <p:grpSpPr>
          <a:xfrm>
            <a:off x="7215206" y="5357826"/>
            <a:ext cx="285752" cy="285752"/>
            <a:chOff x="5286380" y="2071678"/>
            <a:chExt cx="285752" cy="285752"/>
          </a:xfrm>
        </p:grpSpPr>
        <p:sp>
          <p:nvSpPr>
            <p:cNvPr id="1538" name="직사각형 1537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39" name="직사각형 1538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40" name="직사각형 1539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41" name="직사각형 1540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542" name="그룹 1541"/>
          <p:cNvGrpSpPr/>
          <p:nvPr/>
        </p:nvGrpSpPr>
        <p:grpSpPr>
          <a:xfrm>
            <a:off x="7500958" y="5357826"/>
            <a:ext cx="285752" cy="285752"/>
            <a:chOff x="3071802" y="2071678"/>
            <a:chExt cx="285752" cy="285752"/>
          </a:xfrm>
        </p:grpSpPr>
        <p:sp>
          <p:nvSpPr>
            <p:cNvPr id="1543" name="직사각형 1542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44" name="직사각형 1543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45" name="직사각형 1544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46" name="직사각형 1545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547" name="그룹 1546"/>
          <p:cNvGrpSpPr/>
          <p:nvPr/>
        </p:nvGrpSpPr>
        <p:grpSpPr>
          <a:xfrm>
            <a:off x="7786710" y="5357826"/>
            <a:ext cx="285752" cy="285752"/>
            <a:chOff x="4214810" y="2071678"/>
            <a:chExt cx="285752" cy="285752"/>
          </a:xfrm>
        </p:grpSpPr>
        <p:sp>
          <p:nvSpPr>
            <p:cNvPr id="1548" name="직사각형 1547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49" name="직사각형 1548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50" name="직사각형 1549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51" name="직사각형 1550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552" name="그룹 1551"/>
          <p:cNvGrpSpPr/>
          <p:nvPr/>
        </p:nvGrpSpPr>
        <p:grpSpPr>
          <a:xfrm>
            <a:off x="6643702" y="5357826"/>
            <a:ext cx="285752" cy="285752"/>
            <a:chOff x="3071802" y="2071678"/>
            <a:chExt cx="285752" cy="285752"/>
          </a:xfrm>
        </p:grpSpPr>
        <p:sp>
          <p:nvSpPr>
            <p:cNvPr id="1553" name="직사각형 1552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54" name="직사각형 1553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55" name="직사각형 1554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56" name="직사각형 1555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557" name="그룹 1556"/>
          <p:cNvGrpSpPr/>
          <p:nvPr/>
        </p:nvGrpSpPr>
        <p:grpSpPr>
          <a:xfrm>
            <a:off x="6929454" y="5357826"/>
            <a:ext cx="285752" cy="285752"/>
            <a:chOff x="4214810" y="2071678"/>
            <a:chExt cx="285752" cy="285752"/>
          </a:xfrm>
        </p:grpSpPr>
        <p:sp>
          <p:nvSpPr>
            <p:cNvPr id="1558" name="직사각형 1557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59" name="직사각형 1558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60" name="직사각형 1559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61" name="직사각형 1560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562" name="그룹 1561"/>
          <p:cNvGrpSpPr/>
          <p:nvPr/>
        </p:nvGrpSpPr>
        <p:grpSpPr>
          <a:xfrm>
            <a:off x="3214678" y="4500570"/>
            <a:ext cx="285752" cy="285752"/>
            <a:chOff x="4214810" y="2071678"/>
            <a:chExt cx="285752" cy="285752"/>
          </a:xfrm>
        </p:grpSpPr>
        <p:sp>
          <p:nvSpPr>
            <p:cNvPr id="1563" name="직사각형 1562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64" name="직사각형 1563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65" name="직사각형 1564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66" name="직사각형 1565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567" name="그룹 1566"/>
          <p:cNvGrpSpPr/>
          <p:nvPr/>
        </p:nvGrpSpPr>
        <p:grpSpPr>
          <a:xfrm>
            <a:off x="3500430" y="4500570"/>
            <a:ext cx="285752" cy="285752"/>
            <a:chOff x="5286380" y="2071678"/>
            <a:chExt cx="285752" cy="285752"/>
          </a:xfrm>
        </p:grpSpPr>
        <p:sp>
          <p:nvSpPr>
            <p:cNvPr id="1568" name="직사각형 1567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69" name="직사각형 1568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70" name="직사각형 1569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71" name="직사각형 1570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572" name="그룹 1571"/>
          <p:cNvGrpSpPr/>
          <p:nvPr/>
        </p:nvGrpSpPr>
        <p:grpSpPr>
          <a:xfrm>
            <a:off x="4357686" y="4500570"/>
            <a:ext cx="285752" cy="285752"/>
            <a:chOff x="5286380" y="2071678"/>
            <a:chExt cx="285752" cy="285752"/>
          </a:xfrm>
        </p:grpSpPr>
        <p:sp>
          <p:nvSpPr>
            <p:cNvPr id="1573" name="직사각형 1572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74" name="직사각형 1573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75" name="직사각형 1574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76" name="직사각형 1575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577" name="그룹 1576"/>
          <p:cNvGrpSpPr/>
          <p:nvPr/>
        </p:nvGrpSpPr>
        <p:grpSpPr>
          <a:xfrm>
            <a:off x="4643438" y="4500570"/>
            <a:ext cx="285752" cy="285752"/>
            <a:chOff x="3071802" y="2071678"/>
            <a:chExt cx="285752" cy="285752"/>
          </a:xfrm>
        </p:grpSpPr>
        <p:sp>
          <p:nvSpPr>
            <p:cNvPr id="1578" name="직사각형 1577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79" name="직사각형 1578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80" name="직사각형 1579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81" name="직사각형 1580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582" name="그룹 1581"/>
          <p:cNvGrpSpPr/>
          <p:nvPr/>
        </p:nvGrpSpPr>
        <p:grpSpPr>
          <a:xfrm>
            <a:off x="3786182" y="4500570"/>
            <a:ext cx="285752" cy="285752"/>
            <a:chOff x="3071802" y="2071678"/>
            <a:chExt cx="285752" cy="285752"/>
          </a:xfrm>
        </p:grpSpPr>
        <p:sp>
          <p:nvSpPr>
            <p:cNvPr id="1583" name="직사각형 1582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84" name="직사각형 1583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85" name="직사각형 1584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86" name="직사각형 1585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587" name="그룹 1586"/>
          <p:cNvGrpSpPr/>
          <p:nvPr/>
        </p:nvGrpSpPr>
        <p:grpSpPr>
          <a:xfrm>
            <a:off x="4071934" y="4500570"/>
            <a:ext cx="285752" cy="285752"/>
            <a:chOff x="4214810" y="2071678"/>
            <a:chExt cx="285752" cy="285752"/>
          </a:xfrm>
        </p:grpSpPr>
        <p:sp>
          <p:nvSpPr>
            <p:cNvPr id="1588" name="직사각형 1587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89" name="직사각형 1588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90" name="직사각형 1589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91" name="직사각형 1590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632" name="그룹 1631"/>
          <p:cNvGrpSpPr/>
          <p:nvPr/>
        </p:nvGrpSpPr>
        <p:grpSpPr>
          <a:xfrm>
            <a:off x="5786446" y="4786322"/>
            <a:ext cx="285752" cy="285752"/>
            <a:chOff x="3071802" y="2071678"/>
            <a:chExt cx="285752" cy="285752"/>
          </a:xfrm>
        </p:grpSpPr>
        <p:sp>
          <p:nvSpPr>
            <p:cNvPr id="1633" name="직사각형 1632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34" name="직사각형 1633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35" name="직사각형 1634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36" name="직사각형 1635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642" name="그룹 1641"/>
          <p:cNvGrpSpPr/>
          <p:nvPr/>
        </p:nvGrpSpPr>
        <p:grpSpPr>
          <a:xfrm>
            <a:off x="6357950" y="4786322"/>
            <a:ext cx="285752" cy="285752"/>
            <a:chOff x="5286380" y="2071678"/>
            <a:chExt cx="285752" cy="285752"/>
          </a:xfrm>
        </p:grpSpPr>
        <p:sp>
          <p:nvSpPr>
            <p:cNvPr id="1643" name="직사각형 1642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44" name="직사각형 1643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45" name="직사각형 1644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46" name="직사각형 1645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647" name="그룹 1646"/>
          <p:cNvGrpSpPr/>
          <p:nvPr/>
        </p:nvGrpSpPr>
        <p:grpSpPr>
          <a:xfrm>
            <a:off x="7215206" y="4786322"/>
            <a:ext cx="285752" cy="285752"/>
            <a:chOff x="5286380" y="2071678"/>
            <a:chExt cx="285752" cy="285752"/>
          </a:xfrm>
        </p:grpSpPr>
        <p:sp>
          <p:nvSpPr>
            <p:cNvPr id="1648" name="직사각형 1647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49" name="직사각형 1648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50" name="직사각형 1649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51" name="직사각형 1650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657" name="그룹 1656"/>
          <p:cNvGrpSpPr/>
          <p:nvPr/>
        </p:nvGrpSpPr>
        <p:grpSpPr>
          <a:xfrm>
            <a:off x="7786710" y="4786322"/>
            <a:ext cx="285752" cy="285752"/>
            <a:chOff x="4214810" y="2071678"/>
            <a:chExt cx="285752" cy="285752"/>
          </a:xfrm>
        </p:grpSpPr>
        <p:sp>
          <p:nvSpPr>
            <p:cNvPr id="1658" name="직사각형 1657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59" name="직사각형 1658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60" name="직사각형 1659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61" name="직사각형 1660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662" name="그룹 1661"/>
          <p:cNvGrpSpPr/>
          <p:nvPr/>
        </p:nvGrpSpPr>
        <p:grpSpPr>
          <a:xfrm>
            <a:off x="6643702" y="4786322"/>
            <a:ext cx="285752" cy="285752"/>
            <a:chOff x="3071802" y="2071678"/>
            <a:chExt cx="285752" cy="285752"/>
          </a:xfrm>
        </p:grpSpPr>
        <p:sp>
          <p:nvSpPr>
            <p:cNvPr id="1663" name="직사각형 1662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64" name="직사각형 1663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65" name="직사각형 1664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66" name="직사각형 1665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667" name="그룹 1666"/>
          <p:cNvGrpSpPr/>
          <p:nvPr/>
        </p:nvGrpSpPr>
        <p:grpSpPr>
          <a:xfrm>
            <a:off x="6929454" y="4786322"/>
            <a:ext cx="285752" cy="285752"/>
            <a:chOff x="4214810" y="2071678"/>
            <a:chExt cx="285752" cy="285752"/>
          </a:xfrm>
        </p:grpSpPr>
        <p:sp>
          <p:nvSpPr>
            <p:cNvPr id="1668" name="직사각형 1667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69" name="직사각형 1668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70" name="직사각형 1669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71" name="직사각형 1670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677" name="그룹 1676"/>
          <p:cNvGrpSpPr/>
          <p:nvPr/>
        </p:nvGrpSpPr>
        <p:grpSpPr>
          <a:xfrm>
            <a:off x="6072198" y="4786322"/>
            <a:ext cx="285752" cy="285752"/>
            <a:chOff x="3786182" y="2071678"/>
            <a:chExt cx="285752" cy="285752"/>
          </a:xfrm>
        </p:grpSpPr>
        <p:sp>
          <p:nvSpPr>
            <p:cNvPr id="1678" name="직사각형 1677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79" name="직사각형 1678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80" name="직사각형 1679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81" name="직사각형 1680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702" name="그룹 1701"/>
          <p:cNvGrpSpPr/>
          <p:nvPr/>
        </p:nvGrpSpPr>
        <p:grpSpPr>
          <a:xfrm>
            <a:off x="7500958" y="4786322"/>
            <a:ext cx="285752" cy="285752"/>
            <a:chOff x="2643174" y="2071678"/>
            <a:chExt cx="285752" cy="285752"/>
          </a:xfrm>
        </p:grpSpPr>
        <p:sp>
          <p:nvSpPr>
            <p:cNvPr id="1703" name="직사각형 1702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04" name="직사각형 1703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05" name="직사각형 1704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06" name="직사각형 1705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712" name="그룹 1711"/>
          <p:cNvGrpSpPr/>
          <p:nvPr/>
        </p:nvGrpSpPr>
        <p:grpSpPr>
          <a:xfrm>
            <a:off x="2928926" y="4786322"/>
            <a:ext cx="285752" cy="285752"/>
            <a:chOff x="3071802" y="2071678"/>
            <a:chExt cx="285752" cy="285752"/>
          </a:xfrm>
        </p:grpSpPr>
        <p:sp>
          <p:nvSpPr>
            <p:cNvPr id="1713" name="직사각형 1712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14" name="직사각형 1713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15" name="직사각형 1714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16" name="직사각형 1715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717" name="그룹 1716"/>
          <p:cNvGrpSpPr/>
          <p:nvPr/>
        </p:nvGrpSpPr>
        <p:grpSpPr>
          <a:xfrm>
            <a:off x="3214678" y="4786322"/>
            <a:ext cx="285752" cy="285752"/>
            <a:chOff x="4214810" y="2071678"/>
            <a:chExt cx="285752" cy="285752"/>
          </a:xfrm>
        </p:grpSpPr>
        <p:sp>
          <p:nvSpPr>
            <p:cNvPr id="1718" name="직사각형 1717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19" name="직사각형 1718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20" name="직사각형 1719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21" name="직사각형 1720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722" name="그룹 1721"/>
          <p:cNvGrpSpPr/>
          <p:nvPr/>
        </p:nvGrpSpPr>
        <p:grpSpPr>
          <a:xfrm>
            <a:off x="3500430" y="4786322"/>
            <a:ext cx="285752" cy="285752"/>
            <a:chOff x="5286380" y="2071678"/>
            <a:chExt cx="285752" cy="285752"/>
          </a:xfrm>
        </p:grpSpPr>
        <p:sp>
          <p:nvSpPr>
            <p:cNvPr id="1723" name="직사각형 1722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24" name="직사각형 1723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25" name="직사각형 1724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26" name="직사각형 1725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727" name="그룹 1726"/>
          <p:cNvGrpSpPr/>
          <p:nvPr/>
        </p:nvGrpSpPr>
        <p:grpSpPr>
          <a:xfrm>
            <a:off x="4357686" y="4786322"/>
            <a:ext cx="285752" cy="285752"/>
            <a:chOff x="5286380" y="2071678"/>
            <a:chExt cx="285752" cy="285752"/>
          </a:xfrm>
        </p:grpSpPr>
        <p:sp>
          <p:nvSpPr>
            <p:cNvPr id="1728" name="직사각형 1727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29" name="직사각형 1728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30" name="직사각형 1729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31" name="직사각형 1730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732" name="그룹 1731"/>
          <p:cNvGrpSpPr/>
          <p:nvPr/>
        </p:nvGrpSpPr>
        <p:grpSpPr>
          <a:xfrm>
            <a:off x="4643438" y="4786322"/>
            <a:ext cx="285752" cy="285752"/>
            <a:chOff x="3071802" y="2071678"/>
            <a:chExt cx="285752" cy="285752"/>
          </a:xfrm>
        </p:grpSpPr>
        <p:sp>
          <p:nvSpPr>
            <p:cNvPr id="1733" name="직사각형 1732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34" name="직사각형 1733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35" name="직사각형 1734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36" name="직사각형 1735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737" name="그룹 1736"/>
          <p:cNvGrpSpPr/>
          <p:nvPr/>
        </p:nvGrpSpPr>
        <p:grpSpPr>
          <a:xfrm>
            <a:off x="4929190" y="4786322"/>
            <a:ext cx="285752" cy="285752"/>
            <a:chOff x="4214810" y="2071678"/>
            <a:chExt cx="285752" cy="285752"/>
          </a:xfrm>
        </p:grpSpPr>
        <p:sp>
          <p:nvSpPr>
            <p:cNvPr id="1738" name="직사각형 1737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39" name="직사각형 1738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40" name="직사각형 1739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41" name="직사각형 1740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742" name="그룹 1741"/>
          <p:cNvGrpSpPr/>
          <p:nvPr/>
        </p:nvGrpSpPr>
        <p:grpSpPr>
          <a:xfrm>
            <a:off x="3786182" y="4786322"/>
            <a:ext cx="285752" cy="285752"/>
            <a:chOff x="3071802" y="2071678"/>
            <a:chExt cx="285752" cy="285752"/>
          </a:xfrm>
        </p:grpSpPr>
        <p:sp>
          <p:nvSpPr>
            <p:cNvPr id="1743" name="직사각형 1742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44" name="직사각형 1743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45" name="직사각형 1744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46" name="직사각형 1745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747" name="그룹 1746"/>
          <p:cNvGrpSpPr/>
          <p:nvPr/>
        </p:nvGrpSpPr>
        <p:grpSpPr>
          <a:xfrm>
            <a:off x="4071934" y="4786322"/>
            <a:ext cx="285752" cy="285752"/>
            <a:chOff x="4214810" y="2071678"/>
            <a:chExt cx="285752" cy="285752"/>
          </a:xfrm>
        </p:grpSpPr>
        <p:sp>
          <p:nvSpPr>
            <p:cNvPr id="1748" name="직사각형 1747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49" name="직사각형 1748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50" name="직사각형 1749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51" name="직사각형 1750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752" name="그룹 1751"/>
          <p:cNvGrpSpPr/>
          <p:nvPr/>
        </p:nvGrpSpPr>
        <p:grpSpPr>
          <a:xfrm>
            <a:off x="2928926" y="5072074"/>
            <a:ext cx="285752" cy="285752"/>
            <a:chOff x="2643174" y="2071678"/>
            <a:chExt cx="285752" cy="285752"/>
          </a:xfrm>
        </p:grpSpPr>
        <p:sp>
          <p:nvSpPr>
            <p:cNvPr id="1753" name="직사각형 1752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54" name="직사각형 1753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55" name="직사각형 1754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56" name="직사각형 1755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762" name="그룹 1761"/>
          <p:cNvGrpSpPr/>
          <p:nvPr/>
        </p:nvGrpSpPr>
        <p:grpSpPr>
          <a:xfrm>
            <a:off x="3500430" y="5072074"/>
            <a:ext cx="285752" cy="285752"/>
            <a:chOff x="4857752" y="2071678"/>
            <a:chExt cx="285752" cy="285752"/>
          </a:xfrm>
        </p:grpSpPr>
        <p:sp>
          <p:nvSpPr>
            <p:cNvPr id="1763" name="직사각형 1762"/>
            <p:cNvSpPr/>
            <p:nvPr/>
          </p:nvSpPr>
          <p:spPr bwMode="auto">
            <a:xfrm>
              <a:off x="5000628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64" name="직사각형 1763"/>
            <p:cNvSpPr/>
            <p:nvPr/>
          </p:nvSpPr>
          <p:spPr bwMode="auto">
            <a:xfrm>
              <a:off x="485775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65" name="직사각형 1764"/>
            <p:cNvSpPr/>
            <p:nvPr/>
          </p:nvSpPr>
          <p:spPr bwMode="auto">
            <a:xfrm>
              <a:off x="500062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66" name="직사각형 1765"/>
            <p:cNvSpPr/>
            <p:nvPr/>
          </p:nvSpPr>
          <p:spPr bwMode="auto">
            <a:xfrm>
              <a:off x="485775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767" name="그룹 1766"/>
          <p:cNvGrpSpPr/>
          <p:nvPr/>
        </p:nvGrpSpPr>
        <p:grpSpPr>
          <a:xfrm>
            <a:off x="3786182" y="5072074"/>
            <a:ext cx="285752" cy="285752"/>
            <a:chOff x="2643174" y="2071678"/>
            <a:chExt cx="285752" cy="285752"/>
          </a:xfrm>
        </p:grpSpPr>
        <p:sp>
          <p:nvSpPr>
            <p:cNvPr id="1768" name="직사각형 1767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69" name="직사각형 1768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70" name="직사각형 1769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71" name="직사각형 1770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772" name="그룹 1771"/>
          <p:cNvGrpSpPr/>
          <p:nvPr/>
        </p:nvGrpSpPr>
        <p:grpSpPr>
          <a:xfrm>
            <a:off x="4071934" y="5072074"/>
            <a:ext cx="285752" cy="285752"/>
            <a:chOff x="3786182" y="2071678"/>
            <a:chExt cx="285752" cy="285752"/>
          </a:xfrm>
        </p:grpSpPr>
        <p:sp>
          <p:nvSpPr>
            <p:cNvPr id="1773" name="직사각형 1772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74" name="직사각형 1773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75" name="직사각형 1774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76" name="직사각형 1775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777" name="그룹 1776"/>
          <p:cNvGrpSpPr/>
          <p:nvPr/>
        </p:nvGrpSpPr>
        <p:grpSpPr>
          <a:xfrm>
            <a:off x="4357686" y="5072074"/>
            <a:ext cx="285752" cy="285752"/>
            <a:chOff x="4857752" y="2071678"/>
            <a:chExt cx="285752" cy="285752"/>
          </a:xfrm>
        </p:grpSpPr>
        <p:sp>
          <p:nvSpPr>
            <p:cNvPr id="1778" name="직사각형 1777"/>
            <p:cNvSpPr/>
            <p:nvPr/>
          </p:nvSpPr>
          <p:spPr bwMode="auto">
            <a:xfrm>
              <a:off x="5000628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79" name="직사각형 1778"/>
            <p:cNvSpPr/>
            <p:nvPr/>
          </p:nvSpPr>
          <p:spPr bwMode="auto">
            <a:xfrm>
              <a:off x="485775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80" name="직사각형 1779"/>
            <p:cNvSpPr/>
            <p:nvPr/>
          </p:nvSpPr>
          <p:spPr bwMode="auto">
            <a:xfrm>
              <a:off x="500062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81" name="직사각형 1780"/>
            <p:cNvSpPr/>
            <p:nvPr/>
          </p:nvSpPr>
          <p:spPr bwMode="auto">
            <a:xfrm>
              <a:off x="485775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787" name="그룹 1786"/>
          <p:cNvGrpSpPr/>
          <p:nvPr/>
        </p:nvGrpSpPr>
        <p:grpSpPr>
          <a:xfrm>
            <a:off x="4929190" y="5072074"/>
            <a:ext cx="285752" cy="285752"/>
            <a:chOff x="3786182" y="2071678"/>
            <a:chExt cx="285752" cy="285752"/>
          </a:xfrm>
        </p:grpSpPr>
        <p:sp>
          <p:nvSpPr>
            <p:cNvPr id="1788" name="직사각형 1787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89" name="직사각형 1788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90" name="직사각형 1789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91" name="직사각형 1790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797" name="그룹 1796"/>
          <p:cNvGrpSpPr/>
          <p:nvPr/>
        </p:nvGrpSpPr>
        <p:grpSpPr>
          <a:xfrm>
            <a:off x="3214678" y="5072074"/>
            <a:ext cx="285752" cy="285752"/>
            <a:chOff x="4214810" y="2071678"/>
            <a:chExt cx="285752" cy="285752"/>
          </a:xfrm>
        </p:grpSpPr>
        <p:sp>
          <p:nvSpPr>
            <p:cNvPr id="1798" name="직사각형 1797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99" name="직사각형 1798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00" name="직사각형 1799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01" name="직사각형 1800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812" name="그룹 1811"/>
          <p:cNvGrpSpPr/>
          <p:nvPr/>
        </p:nvGrpSpPr>
        <p:grpSpPr>
          <a:xfrm>
            <a:off x="4643438" y="5072074"/>
            <a:ext cx="285752" cy="285752"/>
            <a:chOff x="3071802" y="2071678"/>
            <a:chExt cx="285752" cy="285752"/>
          </a:xfrm>
        </p:grpSpPr>
        <p:sp>
          <p:nvSpPr>
            <p:cNvPr id="1813" name="직사각형 1812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14" name="직사각형 1813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15" name="직사각형 1814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16" name="직사각형 1815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832" name="그룹 1831"/>
          <p:cNvGrpSpPr/>
          <p:nvPr/>
        </p:nvGrpSpPr>
        <p:grpSpPr>
          <a:xfrm>
            <a:off x="5786446" y="5072074"/>
            <a:ext cx="285752" cy="285752"/>
            <a:chOff x="2643174" y="2071678"/>
            <a:chExt cx="285752" cy="285752"/>
          </a:xfrm>
        </p:grpSpPr>
        <p:sp>
          <p:nvSpPr>
            <p:cNvPr id="1833" name="직사각형 1832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34" name="직사각형 1833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35" name="직사각형 1834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36" name="직사각형 1835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837" name="그룹 1836"/>
          <p:cNvGrpSpPr/>
          <p:nvPr/>
        </p:nvGrpSpPr>
        <p:grpSpPr>
          <a:xfrm>
            <a:off x="6072198" y="5072074"/>
            <a:ext cx="285752" cy="285752"/>
            <a:chOff x="3786182" y="2071678"/>
            <a:chExt cx="285752" cy="285752"/>
          </a:xfrm>
        </p:grpSpPr>
        <p:sp>
          <p:nvSpPr>
            <p:cNvPr id="1838" name="직사각형 1837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39" name="직사각형 1838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40" name="직사각형 1839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41" name="직사각형 1840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842" name="그룹 1841"/>
          <p:cNvGrpSpPr/>
          <p:nvPr/>
        </p:nvGrpSpPr>
        <p:grpSpPr>
          <a:xfrm>
            <a:off x="6357950" y="5072074"/>
            <a:ext cx="285752" cy="285752"/>
            <a:chOff x="4857752" y="2071678"/>
            <a:chExt cx="285752" cy="285752"/>
          </a:xfrm>
        </p:grpSpPr>
        <p:sp>
          <p:nvSpPr>
            <p:cNvPr id="1843" name="직사각형 1842"/>
            <p:cNvSpPr/>
            <p:nvPr/>
          </p:nvSpPr>
          <p:spPr bwMode="auto">
            <a:xfrm>
              <a:off x="5000628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44" name="직사각형 1843"/>
            <p:cNvSpPr/>
            <p:nvPr/>
          </p:nvSpPr>
          <p:spPr bwMode="auto">
            <a:xfrm>
              <a:off x="485775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45" name="직사각형 1844"/>
            <p:cNvSpPr/>
            <p:nvPr/>
          </p:nvSpPr>
          <p:spPr bwMode="auto">
            <a:xfrm>
              <a:off x="500062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46" name="직사각형 1845"/>
            <p:cNvSpPr/>
            <p:nvPr/>
          </p:nvSpPr>
          <p:spPr bwMode="auto">
            <a:xfrm>
              <a:off x="485775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847" name="그룹 1846"/>
          <p:cNvGrpSpPr/>
          <p:nvPr/>
        </p:nvGrpSpPr>
        <p:grpSpPr>
          <a:xfrm>
            <a:off x="6643702" y="5072074"/>
            <a:ext cx="285752" cy="285752"/>
            <a:chOff x="2643174" y="2071678"/>
            <a:chExt cx="285752" cy="285752"/>
          </a:xfrm>
        </p:grpSpPr>
        <p:sp>
          <p:nvSpPr>
            <p:cNvPr id="1848" name="직사각형 1847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49" name="직사각형 1848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50" name="직사각형 1849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51" name="직사각형 1850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852" name="그룹 1851"/>
          <p:cNvGrpSpPr/>
          <p:nvPr/>
        </p:nvGrpSpPr>
        <p:grpSpPr>
          <a:xfrm>
            <a:off x="6929454" y="5072074"/>
            <a:ext cx="285752" cy="285752"/>
            <a:chOff x="3786182" y="2071678"/>
            <a:chExt cx="285752" cy="285752"/>
          </a:xfrm>
        </p:grpSpPr>
        <p:sp>
          <p:nvSpPr>
            <p:cNvPr id="1853" name="직사각형 1852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54" name="직사각형 1853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55" name="직사각형 1854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56" name="직사각형 1855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857" name="그룹 1856"/>
          <p:cNvGrpSpPr/>
          <p:nvPr/>
        </p:nvGrpSpPr>
        <p:grpSpPr>
          <a:xfrm>
            <a:off x="7215206" y="5072074"/>
            <a:ext cx="285752" cy="285752"/>
            <a:chOff x="4857752" y="2071678"/>
            <a:chExt cx="285752" cy="285752"/>
          </a:xfrm>
        </p:grpSpPr>
        <p:sp>
          <p:nvSpPr>
            <p:cNvPr id="1858" name="직사각형 1857"/>
            <p:cNvSpPr/>
            <p:nvPr/>
          </p:nvSpPr>
          <p:spPr bwMode="auto">
            <a:xfrm>
              <a:off x="5000628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59" name="직사각형 1858"/>
            <p:cNvSpPr/>
            <p:nvPr/>
          </p:nvSpPr>
          <p:spPr bwMode="auto">
            <a:xfrm>
              <a:off x="485775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60" name="직사각형 1859"/>
            <p:cNvSpPr/>
            <p:nvPr/>
          </p:nvSpPr>
          <p:spPr bwMode="auto">
            <a:xfrm>
              <a:off x="500062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61" name="직사각형 1860"/>
            <p:cNvSpPr/>
            <p:nvPr/>
          </p:nvSpPr>
          <p:spPr bwMode="auto">
            <a:xfrm>
              <a:off x="485775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862" name="그룹 1861"/>
          <p:cNvGrpSpPr/>
          <p:nvPr/>
        </p:nvGrpSpPr>
        <p:grpSpPr>
          <a:xfrm>
            <a:off x="7500958" y="5072074"/>
            <a:ext cx="285752" cy="285752"/>
            <a:chOff x="2643174" y="2071678"/>
            <a:chExt cx="285752" cy="285752"/>
          </a:xfrm>
        </p:grpSpPr>
        <p:sp>
          <p:nvSpPr>
            <p:cNvPr id="1863" name="직사각형 1862"/>
            <p:cNvSpPr/>
            <p:nvPr/>
          </p:nvSpPr>
          <p:spPr bwMode="auto">
            <a:xfrm>
              <a:off x="278605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64" name="직사각형 1863"/>
            <p:cNvSpPr/>
            <p:nvPr/>
          </p:nvSpPr>
          <p:spPr bwMode="auto">
            <a:xfrm>
              <a:off x="2643174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65" name="직사각형 1864"/>
            <p:cNvSpPr/>
            <p:nvPr/>
          </p:nvSpPr>
          <p:spPr bwMode="auto">
            <a:xfrm>
              <a:off x="278605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66" name="직사각형 1865"/>
            <p:cNvSpPr/>
            <p:nvPr/>
          </p:nvSpPr>
          <p:spPr bwMode="auto">
            <a:xfrm>
              <a:off x="2643174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867" name="그룹 1866"/>
          <p:cNvGrpSpPr/>
          <p:nvPr/>
        </p:nvGrpSpPr>
        <p:grpSpPr>
          <a:xfrm>
            <a:off x="7786710" y="5072074"/>
            <a:ext cx="285752" cy="285752"/>
            <a:chOff x="3786182" y="2071678"/>
            <a:chExt cx="285752" cy="285752"/>
          </a:xfrm>
        </p:grpSpPr>
        <p:sp>
          <p:nvSpPr>
            <p:cNvPr id="1868" name="직사각형 1867"/>
            <p:cNvSpPr/>
            <p:nvPr/>
          </p:nvSpPr>
          <p:spPr bwMode="auto">
            <a:xfrm>
              <a:off x="392905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69" name="직사각형 1868"/>
            <p:cNvSpPr/>
            <p:nvPr/>
          </p:nvSpPr>
          <p:spPr bwMode="auto">
            <a:xfrm>
              <a:off x="3786182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70" name="직사각형 1869"/>
            <p:cNvSpPr/>
            <p:nvPr/>
          </p:nvSpPr>
          <p:spPr bwMode="auto">
            <a:xfrm>
              <a:off x="3929058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71" name="직사각형 1870"/>
            <p:cNvSpPr/>
            <p:nvPr/>
          </p:nvSpPr>
          <p:spPr bwMode="auto">
            <a:xfrm>
              <a:off x="378618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872" name="그룹 1871"/>
          <p:cNvGrpSpPr/>
          <p:nvPr/>
        </p:nvGrpSpPr>
        <p:grpSpPr>
          <a:xfrm>
            <a:off x="2928926" y="5357826"/>
            <a:ext cx="285752" cy="285752"/>
            <a:chOff x="3071802" y="2071678"/>
            <a:chExt cx="285752" cy="285752"/>
          </a:xfrm>
        </p:grpSpPr>
        <p:sp>
          <p:nvSpPr>
            <p:cNvPr id="1873" name="직사각형 1872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74" name="직사각형 1873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75" name="직사각형 1874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76" name="직사각형 1875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877" name="그룹 1876"/>
          <p:cNvGrpSpPr/>
          <p:nvPr/>
        </p:nvGrpSpPr>
        <p:grpSpPr>
          <a:xfrm>
            <a:off x="3214678" y="5357826"/>
            <a:ext cx="285752" cy="285752"/>
            <a:chOff x="4214810" y="2071678"/>
            <a:chExt cx="285752" cy="285752"/>
          </a:xfrm>
        </p:grpSpPr>
        <p:sp>
          <p:nvSpPr>
            <p:cNvPr id="1878" name="직사각형 1877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79" name="직사각형 1878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80" name="직사각형 1879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81" name="직사각형 1880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882" name="그룹 1881"/>
          <p:cNvGrpSpPr/>
          <p:nvPr/>
        </p:nvGrpSpPr>
        <p:grpSpPr>
          <a:xfrm>
            <a:off x="3500430" y="5357826"/>
            <a:ext cx="285752" cy="285752"/>
            <a:chOff x="5286380" y="2071678"/>
            <a:chExt cx="285752" cy="285752"/>
          </a:xfrm>
        </p:grpSpPr>
        <p:sp>
          <p:nvSpPr>
            <p:cNvPr id="1883" name="직사각형 1882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84" name="직사각형 1883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85" name="직사각형 1884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86" name="직사각형 1885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887" name="그룹 1886"/>
          <p:cNvGrpSpPr/>
          <p:nvPr/>
        </p:nvGrpSpPr>
        <p:grpSpPr>
          <a:xfrm>
            <a:off x="4357686" y="5357826"/>
            <a:ext cx="285752" cy="285752"/>
            <a:chOff x="5286380" y="2071678"/>
            <a:chExt cx="285752" cy="285752"/>
          </a:xfrm>
        </p:grpSpPr>
        <p:sp>
          <p:nvSpPr>
            <p:cNvPr id="1888" name="직사각형 1887"/>
            <p:cNvSpPr/>
            <p:nvPr/>
          </p:nvSpPr>
          <p:spPr bwMode="auto">
            <a:xfrm>
              <a:off x="5429256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89" name="직사각형 1888"/>
            <p:cNvSpPr/>
            <p:nvPr/>
          </p:nvSpPr>
          <p:spPr bwMode="auto">
            <a:xfrm>
              <a:off x="5286380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90" name="직사각형 1889"/>
            <p:cNvSpPr/>
            <p:nvPr/>
          </p:nvSpPr>
          <p:spPr bwMode="auto">
            <a:xfrm>
              <a:off x="542925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91" name="직사각형 1890"/>
            <p:cNvSpPr/>
            <p:nvPr/>
          </p:nvSpPr>
          <p:spPr bwMode="auto">
            <a:xfrm>
              <a:off x="528638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892" name="그룹 1891"/>
          <p:cNvGrpSpPr/>
          <p:nvPr/>
        </p:nvGrpSpPr>
        <p:grpSpPr>
          <a:xfrm>
            <a:off x="4643438" y="5357826"/>
            <a:ext cx="285752" cy="285752"/>
            <a:chOff x="3071802" y="2071678"/>
            <a:chExt cx="285752" cy="285752"/>
          </a:xfrm>
        </p:grpSpPr>
        <p:sp>
          <p:nvSpPr>
            <p:cNvPr id="1893" name="직사각형 1892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94" name="직사각형 1893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95" name="직사각형 1894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96" name="직사각형 1895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897" name="그룹 1896"/>
          <p:cNvGrpSpPr/>
          <p:nvPr/>
        </p:nvGrpSpPr>
        <p:grpSpPr>
          <a:xfrm>
            <a:off x="4929190" y="5357826"/>
            <a:ext cx="285752" cy="285752"/>
            <a:chOff x="4214810" y="2071678"/>
            <a:chExt cx="285752" cy="285752"/>
          </a:xfrm>
        </p:grpSpPr>
        <p:sp>
          <p:nvSpPr>
            <p:cNvPr id="1898" name="직사각형 1897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99" name="직사각형 1898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00" name="직사각형 1899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01" name="직사각형 1900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902" name="그룹 1901"/>
          <p:cNvGrpSpPr/>
          <p:nvPr/>
        </p:nvGrpSpPr>
        <p:grpSpPr>
          <a:xfrm>
            <a:off x="3786182" y="5357826"/>
            <a:ext cx="285752" cy="285752"/>
            <a:chOff x="3071802" y="2071678"/>
            <a:chExt cx="285752" cy="285752"/>
          </a:xfrm>
        </p:grpSpPr>
        <p:sp>
          <p:nvSpPr>
            <p:cNvPr id="1903" name="직사각형 1902"/>
            <p:cNvSpPr/>
            <p:nvPr/>
          </p:nvSpPr>
          <p:spPr bwMode="auto">
            <a:xfrm>
              <a:off x="3214678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04" name="직사각형 1903"/>
            <p:cNvSpPr/>
            <p:nvPr/>
          </p:nvSpPr>
          <p:spPr bwMode="auto">
            <a:xfrm>
              <a:off x="3071802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05" name="직사각형 1904"/>
            <p:cNvSpPr/>
            <p:nvPr/>
          </p:nvSpPr>
          <p:spPr bwMode="auto">
            <a:xfrm>
              <a:off x="3214678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06" name="직사각형 1905"/>
            <p:cNvSpPr/>
            <p:nvPr/>
          </p:nvSpPr>
          <p:spPr bwMode="auto">
            <a:xfrm>
              <a:off x="3071802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907" name="그룹 1906"/>
          <p:cNvGrpSpPr/>
          <p:nvPr/>
        </p:nvGrpSpPr>
        <p:grpSpPr>
          <a:xfrm>
            <a:off x="4071934" y="5357826"/>
            <a:ext cx="285752" cy="285752"/>
            <a:chOff x="4214810" y="2071678"/>
            <a:chExt cx="285752" cy="285752"/>
          </a:xfrm>
        </p:grpSpPr>
        <p:sp>
          <p:nvSpPr>
            <p:cNvPr id="1908" name="직사각형 1907"/>
            <p:cNvSpPr/>
            <p:nvPr/>
          </p:nvSpPr>
          <p:spPr bwMode="auto">
            <a:xfrm>
              <a:off x="4357686" y="2214554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09" name="직사각형 1908"/>
            <p:cNvSpPr/>
            <p:nvPr/>
          </p:nvSpPr>
          <p:spPr bwMode="auto">
            <a:xfrm>
              <a:off x="4214810" y="2214554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10" name="직사각형 1909"/>
            <p:cNvSpPr/>
            <p:nvPr/>
          </p:nvSpPr>
          <p:spPr bwMode="auto">
            <a:xfrm>
              <a:off x="4357686" y="2071678"/>
              <a:ext cx="142876" cy="142876"/>
            </a:xfrm>
            <a:prstGeom prst="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11" name="직사각형 1910"/>
            <p:cNvSpPr/>
            <p:nvPr/>
          </p:nvSpPr>
          <p:spPr bwMode="auto">
            <a:xfrm>
              <a:off x="4214810" y="2071678"/>
              <a:ext cx="142876" cy="14287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742" name="TextBox 741"/>
          <p:cNvSpPr txBox="1"/>
          <p:nvPr/>
        </p:nvSpPr>
        <p:spPr>
          <a:xfrm>
            <a:off x="1091577" y="5143512"/>
            <a:ext cx="756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>
                <a:latin typeface="+mn-lt"/>
              </a:rPr>
              <a:t>Secret</a:t>
            </a:r>
          </a:p>
          <a:p>
            <a:pPr algn="ctr"/>
            <a:r>
              <a:rPr lang="en-US" altLang="ko-KR" sz="1100" dirty="0" smtClean="0">
                <a:latin typeface="+mn-lt"/>
              </a:rPr>
              <a:t>Message</a:t>
            </a:r>
            <a:endParaRPr lang="ko-KR" altLang="en-US" sz="11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41" grpId="0"/>
      <p:bldP spid="50" grpId="0"/>
      <p:bldP spid="59" grpId="0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69" grpId="0" animBg="1"/>
      <p:bldP spid="70" grpId="0" animBg="1"/>
      <p:bldP spid="742" grpId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Arial"/>
        <a:ea typeface="휴먼엑스포"/>
        <a:cs typeface=""/>
      </a:majorFont>
      <a:minorFont>
        <a:latin typeface="Arial"/>
        <a:ea typeface="휴먼엑스포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5EAFF"/>
            </a:gs>
            <a:gs pos="100000">
              <a:schemeClr val="bg1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5EAFF"/>
            </a:gs>
            <a:gs pos="100000">
              <a:schemeClr val="bg1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기본 디자인">
  <a:themeElements>
    <a:clrScheme name="1_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기본 디자인">
      <a:majorFont>
        <a:latin typeface="HY헤드라인M"/>
        <a:ea typeface="HY헤드라인M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5EAFF"/>
            </a:gs>
            <a:gs pos="100000">
              <a:schemeClr val="bg1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5EAFF"/>
            </a:gs>
            <a:gs pos="100000">
              <a:schemeClr val="bg1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55629</TotalTime>
  <Words>537</Words>
  <Application>Microsoft Office PowerPoint</Application>
  <PresentationFormat>화면 슬라이드 쇼(4:3)</PresentationFormat>
  <Paragraphs>247</Paragraphs>
  <Slides>19</Slides>
  <Notes>18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기본 디자인</vt:lpstr>
      <vt:lpstr>1_기본 디자인</vt:lpstr>
      <vt:lpstr>Image</vt:lpstr>
      <vt:lpstr>수식</vt:lpstr>
      <vt:lpstr>슬라이드 1</vt:lpstr>
      <vt:lpstr>Overview</vt:lpstr>
      <vt:lpstr>Overview</vt:lpstr>
      <vt:lpstr>Introduction of paper</vt:lpstr>
      <vt:lpstr>Overview</vt:lpstr>
      <vt:lpstr>Visual Cryptography</vt:lpstr>
      <vt:lpstr>How to make?</vt:lpstr>
      <vt:lpstr>How to make?</vt:lpstr>
      <vt:lpstr>How to make?</vt:lpstr>
      <vt:lpstr>How to make?</vt:lpstr>
      <vt:lpstr>How to make?</vt:lpstr>
      <vt:lpstr>Basic Idea</vt:lpstr>
      <vt:lpstr>Overview</vt:lpstr>
      <vt:lpstr>Color Visual Cryptography</vt:lpstr>
      <vt:lpstr>Color Visual Cryptography</vt:lpstr>
      <vt:lpstr>Color Visual Cryptography</vt:lpstr>
      <vt:lpstr>Overview</vt:lpstr>
      <vt:lpstr>Conclusion</vt:lpstr>
      <vt:lpstr>Q&amp;A</vt:lpstr>
    </vt:vector>
  </TitlesOfParts>
  <Company>ICU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..</dc:creator>
  <cp:lastModifiedBy>Semin_1st</cp:lastModifiedBy>
  <cp:revision>1661</cp:revision>
  <dcterms:created xsi:type="dcterms:W3CDTF">2004-01-05T07:43:35Z</dcterms:created>
  <dcterms:modified xsi:type="dcterms:W3CDTF">2010-03-16T12:25:16Z</dcterms:modified>
</cp:coreProperties>
</file>