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69" r:id="rId2"/>
    <p:sldId id="771" r:id="rId3"/>
  </p:sldIdLst>
  <p:sldSz cx="9144000" cy="6858000" type="screen4x3"/>
  <p:notesSz cx="6858000" cy="97742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FF00"/>
    <a:srgbClr val="0000CC"/>
    <a:srgbClr val="FF0000"/>
    <a:srgbClr val="00CC99"/>
    <a:srgbClr val="3333FF"/>
    <a:srgbClr val="0066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1692" y="-96"/>
      </p:cViewPr>
      <p:guideLst>
        <p:guide orient="horz" pos="1460"/>
        <p:guide pos="26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36" y="-102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D5754E2-6570-4E94-BEF6-8A768BB773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6525"/>
            <a:ext cx="558800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103938" y="136525"/>
            <a:ext cx="754062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628967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1038"/>
            <a:ext cx="558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80200" y="9571038"/>
            <a:ext cx="177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95506C2-EA20-4438-AB40-59D050371C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7A1A2-7386-43E2-9D24-C6D3166AB9A8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6A24E-FF7F-4E56-AB3E-AE7355F2178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020CE-0CC7-4F08-AFE2-D5A2BD5E65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C050-B6FA-4D41-96B9-5C1DEAEDFB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969D3-BED6-4DD5-B31D-32C38A28F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DBD92-77EF-4F4A-946D-7E938CF441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DA4D2-D05E-4EAC-BB98-01868B182D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60084-7D71-4B9C-B4E4-D0D9960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C1BFB-C7AB-41B7-AEC6-5C0C4A9095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323AD-0153-4BF7-9146-2301FE2AC1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6DD27-7C18-458D-8083-EF827BC2EA7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654B-5B2E-46B7-B500-45E575E509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latin typeface="Arial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ko-KR" altLang="en-US">
              <a:latin typeface="Arial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ko-KR" altLang="en-US">
              <a:latin typeface="Arial" charset="0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</a:defRPr>
            </a:lvl1pPr>
          </a:lstStyle>
          <a:p>
            <a:pPr>
              <a:defRPr/>
            </a:pPr>
            <a:fld id="{9C9BF642-F0EE-436D-BAB6-A682DD0A4A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829B2-6D62-40DE-A169-A71E133807F3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325563" y="2916238"/>
            <a:ext cx="668813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378" tIns="40983" rIns="83378" bIns="40983"/>
          <a:lstStyle/>
          <a:p>
            <a:pPr algn="ctr" eaLnBrk="0" hangingPunct="0">
              <a:lnSpc>
                <a:spcPct val="90000"/>
              </a:lnSpc>
            </a:pPr>
            <a:r>
              <a:rPr lang="en-US" altLang="ko-KR" sz="2800" dirty="0" smtClean="0">
                <a:solidFill>
                  <a:schemeClr val="tx2"/>
                </a:solidFill>
              </a:rPr>
              <a:t>Lect. </a:t>
            </a:r>
            <a:r>
              <a:rPr lang="en-US" altLang="ko-KR" sz="2800" dirty="0" smtClean="0">
                <a:solidFill>
                  <a:schemeClr val="tx2"/>
                </a:solidFill>
              </a:rPr>
              <a:t>21</a:t>
            </a:r>
            <a:r>
              <a:rPr lang="en-GB" altLang="ko-KR" sz="2800" dirty="0" smtClean="0">
                <a:solidFill>
                  <a:schemeClr val="tx2"/>
                </a:solidFill>
              </a:rPr>
              <a:t>: </a:t>
            </a:r>
            <a:r>
              <a:rPr lang="en-US" altLang="ko-KR" sz="2800" dirty="0" smtClean="0">
                <a:solidFill>
                  <a:schemeClr val="tx2"/>
                </a:solidFill>
              </a:rPr>
              <a:t>Summary</a:t>
            </a:r>
            <a:endParaRPr lang="en-GB" altLang="ko-K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4294967295"/>
          </p:nvPr>
        </p:nvSpPr>
        <p:spPr>
          <a:xfrm>
            <a:off x="8601834" y="6351300"/>
            <a:ext cx="54216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045D34D-109B-49CD-9CCB-971D825AE2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Modern </a:t>
            </a:r>
            <a:r>
              <a:rPr lang="en-US" altLang="ko-KR" dirty="0" smtClean="0"/>
              <a:t>Cryptography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725" y="1166115"/>
            <a:ext cx="8610145" cy="525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  <a:txDef>
      <a:spPr bwMode="auto">
        <a:noFill/>
        <a:ln w="25400">
          <a:noFill/>
          <a:miter lim="800000"/>
          <a:headEnd/>
          <a:tailEnd/>
        </a:ln>
        <a:effectLst/>
      </a:spPr>
      <a:bodyPr lIns="0" tIns="0" rIns="0" bIns="0">
        <a:spAutoFit/>
      </a:bodyPr>
      <a:lstStyle>
        <a:defPPr marL="0" algn="l">
          <a:lnSpc>
            <a:spcPct val="130000"/>
          </a:lnSpc>
          <a:buFont typeface="Wingdings" pitchFamily="2" charset="2"/>
          <a:buChar char="Ø"/>
          <a:defRPr dirty="0">
            <a:latin typeface="Arial" charset="0"/>
            <a:ea typeface="궁서" pitchFamily="18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15631</TotalTime>
  <Words>10</Words>
  <Application>Microsoft Office PowerPoint</Application>
  <PresentationFormat>화면 슬라이드 쇼(4:3)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기본 디자인</vt:lpstr>
      <vt:lpstr>슬라이드 1</vt:lpstr>
      <vt:lpstr>Modern Cryptography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1183</cp:revision>
  <cp:lastPrinted>2001-03-15T06:44:45Z</cp:lastPrinted>
  <dcterms:created xsi:type="dcterms:W3CDTF">2000-05-25T12:25:41Z</dcterms:created>
  <dcterms:modified xsi:type="dcterms:W3CDTF">2010-04-12T12:26:47Z</dcterms:modified>
</cp:coreProperties>
</file>