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96" r:id="rId2"/>
    <p:sldId id="659" r:id="rId3"/>
    <p:sldId id="598" r:id="rId4"/>
    <p:sldId id="599" r:id="rId5"/>
    <p:sldId id="656" r:id="rId6"/>
    <p:sldId id="601" r:id="rId7"/>
    <p:sldId id="602" r:id="rId8"/>
    <p:sldId id="641" r:id="rId9"/>
    <p:sldId id="657" r:id="rId10"/>
    <p:sldId id="642" r:id="rId11"/>
    <p:sldId id="658" r:id="rId12"/>
    <p:sldId id="643" r:id="rId13"/>
    <p:sldId id="660" r:id="rId14"/>
  </p:sldIdLst>
  <p:sldSz cx="9144000" cy="6858000" type="screen4x3"/>
  <p:notesSz cx="6858000" cy="9774238"/>
  <p:defaultTextStyle>
    <a:defPPr>
      <a:defRPr lang="ko-KR"/>
    </a:defPPr>
    <a:lvl1pPr algn="ctr" rtl="0" fontAlgn="base" latinLnBrk="1">
      <a:spcBef>
        <a:spcPct val="0"/>
      </a:spcBef>
      <a:spcAft>
        <a:spcPct val="0"/>
      </a:spcAft>
      <a:defRPr kumimoji="1" b="1" i="1" kern="1200">
        <a:solidFill>
          <a:schemeClr val="tx1"/>
        </a:solidFill>
        <a:latin typeface="Arial" charset="0"/>
        <a:ea typeface="굴림" charset="-127"/>
        <a:cs typeface="+mn-cs"/>
      </a:defRPr>
    </a:lvl1pPr>
    <a:lvl2pPr marL="457200" algn="ctr" rtl="0" fontAlgn="base" latinLnBrk="1">
      <a:spcBef>
        <a:spcPct val="0"/>
      </a:spcBef>
      <a:spcAft>
        <a:spcPct val="0"/>
      </a:spcAft>
      <a:defRPr kumimoji="1" b="1" i="1" kern="1200">
        <a:solidFill>
          <a:schemeClr val="tx1"/>
        </a:solidFill>
        <a:latin typeface="Arial" charset="0"/>
        <a:ea typeface="굴림" charset="-127"/>
        <a:cs typeface="+mn-cs"/>
      </a:defRPr>
    </a:lvl2pPr>
    <a:lvl3pPr marL="914400" algn="ctr" rtl="0" fontAlgn="base" latinLnBrk="1">
      <a:spcBef>
        <a:spcPct val="0"/>
      </a:spcBef>
      <a:spcAft>
        <a:spcPct val="0"/>
      </a:spcAft>
      <a:defRPr kumimoji="1" b="1" i="1" kern="1200">
        <a:solidFill>
          <a:schemeClr val="tx1"/>
        </a:solidFill>
        <a:latin typeface="Arial" charset="0"/>
        <a:ea typeface="굴림" charset="-127"/>
        <a:cs typeface="+mn-cs"/>
      </a:defRPr>
    </a:lvl3pPr>
    <a:lvl4pPr marL="1371600" algn="ctr" rtl="0" fontAlgn="base" latinLnBrk="1">
      <a:spcBef>
        <a:spcPct val="0"/>
      </a:spcBef>
      <a:spcAft>
        <a:spcPct val="0"/>
      </a:spcAft>
      <a:defRPr kumimoji="1" b="1" i="1" kern="1200">
        <a:solidFill>
          <a:schemeClr val="tx1"/>
        </a:solidFill>
        <a:latin typeface="Arial" charset="0"/>
        <a:ea typeface="굴림" charset="-127"/>
        <a:cs typeface="+mn-cs"/>
      </a:defRPr>
    </a:lvl4pPr>
    <a:lvl5pPr marL="1828800" algn="ctr" rtl="0" fontAlgn="base" latinLnBrk="1">
      <a:spcBef>
        <a:spcPct val="0"/>
      </a:spcBef>
      <a:spcAft>
        <a:spcPct val="0"/>
      </a:spcAft>
      <a:defRPr kumimoji="1" b="1" i="1" kern="1200">
        <a:solidFill>
          <a:schemeClr val="tx1"/>
        </a:solidFill>
        <a:latin typeface="Arial" charset="0"/>
        <a:ea typeface="굴림" charset="-127"/>
        <a:cs typeface="+mn-cs"/>
      </a:defRPr>
    </a:lvl5pPr>
    <a:lvl6pPr marL="2286000" algn="l" defTabSz="914400" rtl="0" eaLnBrk="1" latinLnBrk="1" hangingPunct="1">
      <a:defRPr kumimoji="1" b="1" i="1" kern="1200">
        <a:solidFill>
          <a:schemeClr val="tx1"/>
        </a:solidFill>
        <a:latin typeface="Arial" charset="0"/>
        <a:ea typeface="굴림" charset="-127"/>
        <a:cs typeface="+mn-cs"/>
      </a:defRPr>
    </a:lvl6pPr>
    <a:lvl7pPr marL="2743200" algn="l" defTabSz="914400" rtl="0" eaLnBrk="1" latinLnBrk="1" hangingPunct="1">
      <a:defRPr kumimoji="1" b="1" i="1" kern="1200">
        <a:solidFill>
          <a:schemeClr val="tx1"/>
        </a:solidFill>
        <a:latin typeface="Arial" charset="0"/>
        <a:ea typeface="굴림" charset="-127"/>
        <a:cs typeface="+mn-cs"/>
      </a:defRPr>
    </a:lvl7pPr>
    <a:lvl8pPr marL="3200400" algn="l" defTabSz="914400" rtl="0" eaLnBrk="1" latinLnBrk="1" hangingPunct="1">
      <a:defRPr kumimoji="1" b="1" i="1" kern="1200">
        <a:solidFill>
          <a:schemeClr val="tx1"/>
        </a:solidFill>
        <a:latin typeface="Arial" charset="0"/>
        <a:ea typeface="굴림" charset="-127"/>
        <a:cs typeface="+mn-cs"/>
      </a:defRPr>
    </a:lvl8pPr>
    <a:lvl9pPr marL="3657600" algn="l" defTabSz="914400" rtl="0" eaLnBrk="1" latinLnBrk="1" hangingPunct="1">
      <a:defRPr kumimoji="1" b="1" i="1" kern="1200">
        <a:solidFill>
          <a:schemeClr val="tx1"/>
        </a:solidFill>
        <a:latin typeface="Arial" charset="0"/>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CC99"/>
    <a:srgbClr val="9900CC"/>
    <a:srgbClr val="3333FF"/>
    <a:srgbClr val="0066FF"/>
    <a:srgbClr val="0000C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5" autoAdjust="0"/>
    <p:restoredTop sz="94614" autoAdjust="0"/>
  </p:normalViewPr>
  <p:slideViewPr>
    <p:cSldViewPr snapToGrid="0">
      <p:cViewPr varScale="1">
        <p:scale>
          <a:sx n="110" d="100"/>
          <a:sy n="110" d="100"/>
        </p:scale>
        <p:origin x="-918" y="-96"/>
      </p:cViewPr>
      <p:guideLst>
        <p:guide orient="horz" pos="1460"/>
        <p:guide pos="2667"/>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4" d="100"/>
          <a:sy n="64" d="100"/>
        </p:scale>
        <p:origin x="-1944" y="-72"/>
      </p:cViewPr>
      <p:guideLst>
        <p:guide orient="horz" pos="3078"/>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EFA8E-21DA-49B2-8334-617BF7765A6B}"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pPr latinLnBrk="1"/>
          <a:endParaRPr lang="ko-KR" altLang="en-US"/>
        </a:p>
      </dgm:t>
    </dgm:pt>
    <dgm:pt modelId="{93D9287E-35A0-4318-B40D-EB271564782E}">
      <dgm:prSet phldrT="[텍스트]"/>
      <dgm:spPr/>
      <dgm:t>
        <a:bodyPr/>
        <a:lstStyle/>
        <a:p>
          <a:pPr latinLnBrk="1"/>
          <a:r>
            <a:rPr lang="en-US" altLang="ko-KR" dirty="0" smtClean="0"/>
            <a:t>1961</a:t>
          </a:r>
          <a:endParaRPr lang="ko-KR" altLang="en-US" dirty="0"/>
        </a:p>
      </dgm:t>
    </dgm:pt>
    <dgm:pt modelId="{0EAA252B-A4D5-4DBD-8A4D-A6065449BABE}" type="parTrans" cxnId="{E9BA2A4B-4982-4EF0-AA5B-12EC32415FE7}">
      <dgm:prSet/>
      <dgm:spPr/>
      <dgm:t>
        <a:bodyPr/>
        <a:lstStyle/>
        <a:p>
          <a:pPr latinLnBrk="1"/>
          <a:endParaRPr lang="ko-KR" altLang="en-US"/>
        </a:p>
      </dgm:t>
    </dgm:pt>
    <dgm:pt modelId="{94D15AEA-92B3-4162-A1BB-CEBA4E9B98E2}" type="sibTrans" cxnId="{E9BA2A4B-4982-4EF0-AA5B-12EC32415FE7}">
      <dgm:prSet/>
      <dgm:spPr/>
      <dgm:t>
        <a:bodyPr/>
        <a:lstStyle/>
        <a:p>
          <a:pPr latinLnBrk="1"/>
          <a:endParaRPr lang="ko-KR" altLang="en-US"/>
        </a:p>
      </dgm:t>
    </dgm:pt>
    <dgm:pt modelId="{4D9A540B-780F-4309-A807-1795953B1E3B}">
      <dgm:prSet phldrT="[텍스트]"/>
      <dgm:spPr/>
      <dgm:t>
        <a:bodyPr/>
        <a:lstStyle/>
        <a:p>
          <a:pPr latinLnBrk="1"/>
          <a:r>
            <a:rPr lang="ko-KR" altLang="en-US" dirty="0" smtClean="0"/>
            <a:t>중앙정보부 </a:t>
          </a:r>
          <a:r>
            <a:rPr lang="en-US" altLang="ko-KR" dirty="0" smtClean="0"/>
            <a:t>(</a:t>
          </a:r>
          <a:r>
            <a:rPr lang="ko-KR" altLang="en-US" dirty="0" smtClean="0"/>
            <a:t>현 국가정보원</a:t>
          </a:r>
          <a:r>
            <a:rPr lang="en-US" altLang="ko-KR" dirty="0" smtClean="0"/>
            <a:t>) </a:t>
          </a:r>
          <a:r>
            <a:rPr lang="ko-KR" altLang="en-US" dirty="0" smtClean="0"/>
            <a:t>통신보안 업무 개시</a:t>
          </a:r>
          <a:endParaRPr lang="ko-KR" altLang="en-US" dirty="0"/>
        </a:p>
      </dgm:t>
    </dgm:pt>
    <dgm:pt modelId="{5D910A96-6E23-496D-93FD-B678AD45AC75}" type="parTrans" cxnId="{0DA9FC96-2A0E-42B0-BBE1-B60122511F36}">
      <dgm:prSet/>
      <dgm:spPr/>
      <dgm:t>
        <a:bodyPr/>
        <a:lstStyle/>
        <a:p>
          <a:pPr latinLnBrk="1"/>
          <a:endParaRPr lang="ko-KR" altLang="en-US"/>
        </a:p>
      </dgm:t>
    </dgm:pt>
    <dgm:pt modelId="{F6C64352-EE88-4ACE-9351-2777F37FF863}" type="sibTrans" cxnId="{0DA9FC96-2A0E-42B0-BBE1-B60122511F36}">
      <dgm:prSet/>
      <dgm:spPr/>
      <dgm:t>
        <a:bodyPr/>
        <a:lstStyle/>
        <a:p>
          <a:pPr latinLnBrk="1"/>
          <a:endParaRPr lang="ko-KR" altLang="en-US"/>
        </a:p>
      </dgm:t>
    </dgm:pt>
    <dgm:pt modelId="{473E4951-5AC2-47C1-9025-5C07CE7B394E}">
      <dgm:prSet phldrT="[텍스트]"/>
      <dgm:spPr/>
      <dgm:t>
        <a:bodyPr/>
        <a:lstStyle/>
        <a:p>
          <a:pPr latinLnBrk="1"/>
          <a:r>
            <a:rPr lang="en-US" altLang="ko-KR" dirty="0" smtClean="0"/>
            <a:t>1964</a:t>
          </a:r>
          <a:endParaRPr lang="ko-KR" altLang="en-US" dirty="0"/>
        </a:p>
      </dgm:t>
    </dgm:pt>
    <dgm:pt modelId="{09B3AABF-BEC6-45FA-BC48-999CA1B5C566}" type="parTrans" cxnId="{7258777D-44CD-4595-B6A5-2D57C79FBA14}">
      <dgm:prSet/>
      <dgm:spPr/>
      <dgm:t>
        <a:bodyPr/>
        <a:lstStyle/>
        <a:p>
          <a:pPr latinLnBrk="1"/>
          <a:endParaRPr lang="ko-KR" altLang="en-US"/>
        </a:p>
      </dgm:t>
    </dgm:pt>
    <dgm:pt modelId="{C7B10732-F22A-4F51-A3F6-2FCEE6089B59}" type="sibTrans" cxnId="{7258777D-44CD-4595-B6A5-2D57C79FBA14}">
      <dgm:prSet/>
      <dgm:spPr/>
      <dgm:t>
        <a:bodyPr/>
        <a:lstStyle/>
        <a:p>
          <a:pPr latinLnBrk="1"/>
          <a:endParaRPr lang="ko-KR" altLang="en-US"/>
        </a:p>
      </dgm:t>
    </dgm:pt>
    <dgm:pt modelId="{12CB6250-8667-4EEB-BF68-CA1F4484D05B}">
      <dgm:prSet phldrT="[텍스트]"/>
      <dgm:spPr/>
      <dgm:t>
        <a:bodyPr/>
        <a:lstStyle/>
        <a:p>
          <a:pPr latinLnBrk="1"/>
          <a:r>
            <a:rPr lang="ko-KR" altLang="en-US" dirty="0" smtClean="0"/>
            <a:t>보안업무규정</a:t>
          </a:r>
          <a:r>
            <a:rPr lang="en-US" altLang="ko-KR" dirty="0" smtClean="0"/>
            <a:t>(</a:t>
          </a:r>
          <a:r>
            <a:rPr lang="ko-KR" altLang="en-US" dirty="0" smtClean="0"/>
            <a:t>대통령령</a:t>
          </a:r>
          <a:r>
            <a:rPr lang="en-US" altLang="ko-KR" dirty="0" smtClean="0"/>
            <a:t>) </a:t>
          </a:r>
          <a:r>
            <a:rPr lang="ko-KR" altLang="en-US" dirty="0" smtClean="0"/>
            <a:t>및 시행규칙</a:t>
          </a:r>
          <a:r>
            <a:rPr lang="en-US" altLang="ko-KR" dirty="0" smtClean="0"/>
            <a:t>(</a:t>
          </a:r>
          <a:r>
            <a:rPr lang="ko-KR" altLang="en-US" dirty="0" smtClean="0"/>
            <a:t>대통령 훈령</a:t>
          </a:r>
          <a:r>
            <a:rPr lang="en-US" altLang="ko-KR" dirty="0" smtClean="0"/>
            <a:t>) </a:t>
          </a:r>
          <a:r>
            <a:rPr lang="ko-KR" altLang="en-US" dirty="0" smtClean="0"/>
            <a:t>제정</a:t>
          </a:r>
          <a:endParaRPr lang="ko-KR" altLang="en-US" dirty="0"/>
        </a:p>
      </dgm:t>
    </dgm:pt>
    <dgm:pt modelId="{544779A8-EBA4-4902-BEB7-8EAD3273F90C}" type="parTrans" cxnId="{32493575-D7E7-41C4-8A32-9F11F502B9B0}">
      <dgm:prSet/>
      <dgm:spPr/>
      <dgm:t>
        <a:bodyPr/>
        <a:lstStyle/>
        <a:p>
          <a:pPr latinLnBrk="1"/>
          <a:endParaRPr lang="ko-KR" altLang="en-US"/>
        </a:p>
      </dgm:t>
    </dgm:pt>
    <dgm:pt modelId="{771F2BD0-2996-4CBD-B607-561AD0F58361}" type="sibTrans" cxnId="{32493575-D7E7-41C4-8A32-9F11F502B9B0}">
      <dgm:prSet/>
      <dgm:spPr/>
      <dgm:t>
        <a:bodyPr/>
        <a:lstStyle/>
        <a:p>
          <a:pPr latinLnBrk="1"/>
          <a:endParaRPr lang="ko-KR" altLang="en-US"/>
        </a:p>
      </dgm:t>
    </dgm:pt>
    <dgm:pt modelId="{6F621071-0C7F-4450-93D9-E6E3EB706C35}">
      <dgm:prSet phldrT="[텍스트]"/>
      <dgm:spPr/>
      <dgm:t>
        <a:bodyPr/>
        <a:lstStyle/>
        <a:p>
          <a:pPr latinLnBrk="1"/>
          <a:r>
            <a:rPr lang="en-US" altLang="ko-KR" dirty="0" smtClean="0"/>
            <a:t>1980</a:t>
          </a:r>
          <a:endParaRPr lang="ko-KR" altLang="en-US" dirty="0"/>
        </a:p>
      </dgm:t>
    </dgm:pt>
    <dgm:pt modelId="{B5CE4B88-7CBA-46AD-9D85-40E7D93E9FE5}" type="parTrans" cxnId="{1A0C7679-8089-4A16-AEEC-C4ECF7AA63B0}">
      <dgm:prSet/>
      <dgm:spPr/>
      <dgm:t>
        <a:bodyPr/>
        <a:lstStyle/>
        <a:p>
          <a:pPr latinLnBrk="1"/>
          <a:endParaRPr lang="ko-KR" altLang="en-US"/>
        </a:p>
      </dgm:t>
    </dgm:pt>
    <dgm:pt modelId="{3AC82528-6D97-43DB-B686-657705003618}" type="sibTrans" cxnId="{1A0C7679-8089-4A16-AEEC-C4ECF7AA63B0}">
      <dgm:prSet/>
      <dgm:spPr/>
      <dgm:t>
        <a:bodyPr/>
        <a:lstStyle/>
        <a:p>
          <a:pPr latinLnBrk="1"/>
          <a:endParaRPr lang="ko-KR" altLang="en-US"/>
        </a:p>
      </dgm:t>
    </dgm:pt>
    <dgm:pt modelId="{9100CBB5-3746-4D1F-8CAC-A57A68047412}">
      <dgm:prSet phldrT="[텍스트]"/>
      <dgm:spPr/>
      <dgm:t>
        <a:bodyPr/>
        <a:lstStyle/>
        <a:p>
          <a:pPr latinLnBrk="1"/>
          <a:r>
            <a:rPr lang="ko-KR" altLang="en-US" dirty="0" smtClean="0"/>
            <a:t>국가정보원법 제정</a:t>
          </a:r>
          <a:endParaRPr lang="ko-KR" altLang="en-US" dirty="0"/>
        </a:p>
      </dgm:t>
    </dgm:pt>
    <dgm:pt modelId="{01F1CD5E-2782-4C53-806D-3C71EE57DB3A}" type="parTrans" cxnId="{6987EACA-89AD-4574-A8F0-5A09AFE7D202}">
      <dgm:prSet/>
      <dgm:spPr/>
      <dgm:t>
        <a:bodyPr/>
        <a:lstStyle/>
        <a:p>
          <a:pPr latinLnBrk="1"/>
          <a:endParaRPr lang="ko-KR" altLang="en-US"/>
        </a:p>
      </dgm:t>
    </dgm:pt>
    <dgm:pt modelId="{B84FBF01-65CF-41BB-A959-EA5C2E93FA46}" type="sibTrans" cxnId="{6987EACA-89AD-4574-A8F0-5A09AFE7D202}">
      <dgm:prSet/>
      <dgm:spPr/>
      <dgm:t>
        <a:bodyPr/>
        <a:lstStyle/>
        <a:p>
          <a:pPr latinLnBrk="1"/>
          <a:endParaRPr lang="ko-KR" altLang="en-US"/>
        </a:p>
      </dgm:t>
    </dgm:pt>
    <dgm:pt modelId="{8EFBD71F-3EBD-4026-B172-5F3473F86D44}">
      <dgm:prSet phldrT="[텍스트]"/>
      <dgm:spPr/>
      <dgm:t>
        <a:bodyPr/>
        <a:lstStyle/>
        <a:p>
          <a:pPr latinLnBrk="1"/>
          <a:r>
            <a:rPr lang="en-US" altLang="ko-KR" dirty="0" smtClean="0"/>
            <a:t>1981</a:t>
          </a:r>
          <a:endParaRPr lang="ko-KR" altLang="en-US" dirty="0"/>
        </a:p>
      </dgm:t>
    </dgm:pt>
    <dgm:pt modelId="{53854C00-5465-4BE6-BE18-110FBDDD15A7}" type="parTrans" cxnId="{CFFFBCF9-9EC7-47EC-97B0-2B7067FA88BE}">
      <dgm:prSet/>
      <dgm:spPr/>
      <dgm:t>
        <a:bodyPr/>
        <a:lstStyle/>
        <a:p>
          <a:pPr latinLnBrk="1"/>
          <a:endParaRPr lang="ko-KR" altLang="en-US"/>
        </a:p>
      </dgm:t>
    </dgm:pt>
    <dgm:pt modelId="{F01B6D72-5BD0-42A4-9076-479CB695A92E}" type="sibTrans" cxnId="{CFFFBCF9-9EC7-47EC-97B0-2B7067FA88BE}">
      <dgm:prSet/>
      <dgm:spPr/>
      <dgm:t>
        <a:bodyPr/>
        <a:lstStyle/>
        <a:p>
          <a:pPr latinLnBrk="1"/>
          <a:endParaRPr lang="ko-KR" altLang="en-US"/>
        </a:p>
      </dgm:t>
    </dgm:pt>
    <dgm:pt modelId="{A08DE594-D95E-49F3-8681-76DC8ACDA1B0}">
      <dgm:prSet phldrT="[텍스트]"/>
      <dgm:spPr/>
      <dgm:t>
        <a:bodyPr/>
        <a:lstStyle/>
        <a:p>
          <a:pPr latinLnBrk="1"/>
          <a:r>
            <a:rPr lang="ko-KR" altLang="en-US" dirty="0" smtClean="0"/>
            <a:t>정보 및 보안업무기획</a:t>
          </a:r>
          <a:r>
            <a:rPr lang="en-US" altLang="ko-KR" dirty="0" smtClean="0"/>
            <a:t>, </a:t>
          </a:r>
          <a:r>
            <a:rPr lang="ko-KR" altLang="en-US" dirty="0" smtClean="0"/>
            <a:t>조정규정</a:t>
          </a:r>
          <a:r>
            <a:rPr lang="en-US" altLang="ko-KR" dirty="0" smtClean="0"/>
            <a:t>(</a:t>
          </a:r>
          <a:r>
            <a:rPr lang="ko-KR" altLang="en-US" dirty="0" smtClean="0"/>
            <a:t>대통령령</a:t>
          </a:r>
          <a:r>
            <a:rPr lang="en-US" altLang="ko-KR" dirty="0" smtClean="0"/>
            <a:t>) </a:t>
          </a:r>
          <a:r>
            <a:rPr lang="ko-KR" altLang="en-US" dirty="0" smtClean="0"/>
            <a:t>제정</a:t>
          </a:r>
          <a:endParaRPr lang="ko-KR" altLang="en-US" dirty="0"/>
        </a:p>
      </dgm:t>
    </dgm:pt>
    <dgm:pt modelId="{55581D51-AACA-44E1-9200-2113BA4EDF5E}" type="parTrans" cxnId="{D963A009-0B65-4B01-8773-1289F2456B61}">
      <dgm:prSet/>
      <dgm:spPr/>
      <dgm:t>
        <a:bodyPr/>
        <a:lstStyle/>
        <a:p>
          <a:pPr latinLnBrk="1"/>
          <a:endParaRPr lang="ko-KR" altLang="en-US"/>
        </a:p>
      </dgm:t>
    </dgm:pt>
    <dgm:pt modelId="{39CE174C-5410-4C92-87A4-D7E1C8706863}" type="sibTrans" cxnId="{D963A009-0B65-4B01-8773-1289F2456B61}">
      <dgm:prSet/>
      <dgm:spPr/>
      <dgm:t>
        <a:bodyPr/>
        <a:lstStyle/>
        <a:p>
          <a:pPr latinLnBrk="1"/>
          <a:endParaRPr lang="ko-KR" altLang="en-US"/>
        </a:p>
      </dgm:t>
    </dgm:pt>
    <dgm:pt modelId="{AF1F3EFB-F4D8-4FBE-AE34-ED4292166904}">
      <dgm:prSet phldrT="[텍스트]"/>
      <dgm:spPr/>
      <dgm:t>
        <a:bodyPr/>
        <a:lstStyle/>
        <a:p>
          <a:pPr latinLnBrk="1"/>
          <a:r>
            <a:rPr lang="ko-KR" altLang="en-US" dirty="0" smtClean="0"/>
            <a:t>국방과학연구소</a:t>
          </a:r>
          <a:r>
            <a:rPr lang="en-US" altLang="ko-KR" dirty="0" smtClean="0"/>
            <a:t>(ADD) </a:t>
          </a:r>
          <a:r>
            <a:rPr lang="ko-KR" altLang="en-US" dirty="0" err="1" smtClean="0"/>
            <a:t>샛별부</a:t>
          </a:r>
          <a:r>
            <a:rPr lang="ko-KR" altLang="en-US" dirty="0" smtClean="0"/>
            <a:t> 신설</a:t>
          </a:r>
          <a:endParaRPr lang="ko-KR" altLang="en-US" dirty="0"/>
        </a:p>
      </dgm:t>
    </dgm:pt>
    <dgm:pt modelId="{9A2A173F-47F3-4358-8919-36F08B333245}" type="parTrans" cxnId="{4AE35904-4CFD-4F8A-A7B2-561B36B37E26}">
      <dgm:prSet/>
      <dgm:spPr/>
      <dgm:t>
        <a:bodyPr/>
        <a:lstStyle/>
        <a:p>
          <a:pPr latinLnBrk="1"/>
          <a:endParaRPr lang="ko-KR" altLang="en-US"/>
        </a:p>
      </dgm:t>
    </dgm:pt>
    <dgm:pt modelId="{C952BB53-563F-4063-B435-68109A1E6481}" type="sibTrans" cxnId="{4AE35904-4CFD-4F8A-A7B2-561B36B37E26}">
      <dgm:prSet/>
      <dgm:spPr/>
      <dgm:t>
        <a:bodyPr/>
        <a:lstStyle/>
        <a:p>
          <a:pPr latinLnBrk="1"/>
          <a:endParaRPr lang="ko-KR" altLang="en-US"/>
        </a:p>
      </dgm:t>
    </dgm:pt>
    <dgm:pt modelId="{E5B4449A-7801-4AF5-9785-78A36F057829}">
      <dgm:prSet phldrT="[텍스트]"/>
      <dgm:spPr/>
      <dgm:t>
        <a:bodyPr/>
        <a:lstStyle/>
        <a:p>
          <a:pPr latinLnBrk="1"/>
          <a:r>
            <a:rPr lang="en-US" altLang="ko-KR" dirty="0" smtClean="0"/>
            <a:t>1983</a:t>
          </a:r>
          <a:endParaRPr lang="ko-KR" altLang="en-US" dirty="0"/>
        </a:p>
      </dgm:t>
    </dgm:pt>
    <dgm:pt modelId="{2C52684E-D8DF-4E2F-B18E-390A63A0AB4A}" type="parTrans" cxnId="{AFB8EF6E-4DED-40D1-A351-6F5C6F61BED7}">
      <dgm:prSet/>
      <dgm:spPr/>
      <dgm:t>
        <a:bodyPr/>
        <a:lstStyle/>
        <a:p>
          <a:pPr latinLnBrk="1"/>
          <a:endParaRPr lang="ko-KR" altLang="en-US"/>
        </a:p>
      </dgm:t>
    </dgm:pt>
    <dgm:pt modelId="{D93BDA5F-AC66-4D95-9D59-D412787F599F}" type="sibTrans" cxnId="{AFB8EF6E-4DED-40D1-A351-6F5C6F61BED7}">
      <dgm:prSet/>
      <dgm:spPr/>
      <dgm:t>
        <a:bodyPr/>
        <a:lstStyle/>
        <a:p>
          <a:pPr latinLnBrk="1"/>
          <a:endParaRPr lang="ko-KR" altLang="en-US"/>
        </a:p>
      </dgm:t>
    </dgm:pt>
    <dgm:pt modelId="{30CBCB22-C7DE-49DA-BA0F-1C860DFF2D39}">
      <dgm:prSet phldrT="[텍스트]"/>
      <dgm:spPr/>
      <dgm:t>
        <a:bodyPr/>
        <a:lstStyle/>
        <a:p>
          <a:pPr latinLnBrk="1"/>
          <a:r>
            <a:rPr lang="ko-KR" altLang="en-US" dirty="0" smtClean="0"/>
            <a:t>한국전자통신연구원</a:t>
          </a:r>
          <a:r>
            <a:rPr lang="en-US" altLang="ko-KR" dirty="0" smtClean="0"/>
            <a:t>(ETRI) </a:t>
          </a:r>
          <a:r>
            <a:rPr lang="ko-KR" altLang="en-US" dirty="0" smtClean="0"/>
            <a:t>부호기술부 신설</a:t>
          </a:r>
          <a:endParaRPr lang="ko-KR" altLang="en-US" dirty="0"/>
        </a:p>
      </dgm:t>
    </dgm:pt>
    <dgm:pt modelId="{D5E2196B-A5C1-48E9-83AF-647B30541435}" type="parTrans" cxnId="{FF1615FD-C71B-446B-8263-698A51AA4852}">
      <dgm:prSet/>
      <dgm:spPr/>
      <dgm:t>
        <a:bodyPr/>
        <a:lstStyle/>
        <a:p>
          <a:pPr latinLnBrk="1"/>
          <a:endParaRPr lang="ko-KR" altLang="en-US"/>
        </a:p>
      </dgm:t>
    </dgm:pt>
    <dgm:pt modelId="{6BDBA4B9-83AA-4567-821A-9CEE22CEECF1}" type="sibTrans" cxnId="{FF1615FD-C71B-446B-8263-698A51AA4852}">
      <dgm:prSet/>
      <dgm:spPr/>
      <dgm:t>
        <a:bodyPr/>
        <a:lstStyle/>
        <a:p>
          <a:pPr latinLnBrk="1"/>
          <a:endParaRPr lang="ko-KR" altLang="en-US"/>
        </a:p>
      </dgm:t>
    </dgm:pt>
    <dgm:pt modelId="{2F3B6E61-E2EA-4AA6-98ED-4FDB0A3E81D3}">
      <dgm:prSet phldrT="[텍스트]"/>
      <dgm:spPr/>
      <dgm:t>
        <a:bodyPr/>
        <a:lstStyle/>
        <a:p>
          <a:pPr latinLnBrk="1"/>
          <a:r>
            <a:rPr lang="en-US" altLang="ko-KR" dirty="0" smtClean="0"/>
            <a:t>1989</a:t>
          </a:r>
          <a:endParaRPr lang="ko-KR" altLang="en-US" dirty="0"/>
        </a:p>
      </dgm:t>
    </dgm:pt>
    <dgm:pt modelId="{E67EFDCD-8A5B-4782-865D-E2533245FFDB}" type="parTrans" cxnId="{B0C5F830-8630-4A8E-A0A8-98707BDF9934}">
      <dgm:prSet/>
      <dgm:spPr/>
      <dgm:t>
        <a:bodyPr/>
        <a:lstStyle/>
        <a:p>
          <a:pPr latinLnBrk="1"/>
          <a:endParaRPr lang="ko-KR" altLang="en-US"/>
        </a:p>
      </dgm:t>
    </dgm:pt>
    <dgm:pt modelId="{02F41B1E-A471-4BA5-8A52-7B7F930BB2D2}" type="sibTrans" cxnId="{B0C5F830-8630-4A8E-A0A8-98707BDF9934}">
      <dgm:prSet/>
      <dgm:spPr/>
      <dgm:t>
        <a:bodyPr/>
        <a:lstStyle/>
        <a:p>
          <a:pPr latinLnBrk="1"/>
          <a:endParaRPr lang="ko-KR" altLang="en-US"/>
        </a:p>
      </dgm:t>
    </dgm:pt>
    <dgm:pt modelId="{C861C0E3-5F87-4027-AAED-0E8FDD291A1E}">
      <dgm:prSet phldrT="[텍스트]"/>
      <dgm:spPr/>
      <dgm:t>
        <a:bodyPr/>
        <a:lstStyle/>
        <a:p>
          <a:pPr latinLnBrk="1"/>
          <a:r>
            <a:rPr lang="ko-KR" altLang="en-US" dirty="0" smtClean="0"/>
            <a:t>국내최초 암호학술대회 </a:t>
          </a:r>
          <a:r>
            <a:rPr lang="en-US" altLang="ko-KR" dirty="0" smtClean="0"/>
            <a:t>WISC </a:t>
          </a:r>
          <a:r>
            <a:rPr lang="ko-KR" altLang="en-US" dirty="0" smtClean="0"/>
            <a:t>개최</a:t>
          </a:r>
          <a:endParaRPr lang="ko-KR" altLang="en-US" dirty="0"/>
        </a:p>
      </dgm:t>
    </dgm:pt>
    <dgm:pt modelId="{4FF61356-FD7E-410F-9145-ADC2C11854CB}" type="parTrans" cxnId="{930946DE-766E-42C1-9317-1956E2468207}">
      <dgm:prSet/>
      <dgm:spPr/>
      <dgm:t>
        <a:bodyPr/>
        <a:lstStyle/>
        <a:p>
          <a:pPr latinLnBrk="1"/>
          <a:endParaRPr lang="ko-KR" altLang="en-US"/>
        </a:p>
      </dgm:t>
    </dgm:pt>
    <dgm:pt modelId="{9C2EE489-8FCC-497B-BFE5-1BFCF1E1DCC6}" type="sibTrans" cxnId="{930946DE-766E-42C1-9317-1956E2468207}">
      <dgm:prSet/>
      <dgm:spPr/>
      <dgm:t>
        <a:bodyPr/>
        <a:lstStyle/>
        <a:p>
          <a:pPr latinLnBrk="1"/>
          <a:endParaRPr lang="ko-KR" altLang="en-US"/>
        </a:p>
      </dgm:t>
    </dgm:pt>
    <dgm:pt modelId="{4FDFF746-BBD8-48FA-B3FC-3CACD30382FA}">
      <dgm:prSet phldrT="[텍스트]"/>
      <dgm:spPr/>
      <dgm:t>
        <a:bodyPr/>
        <a:lstStyle/>
        <a:p>
          <a:pPr latinLnBrk="1"/>
          <a:r>
            <a:rPr lang="en-US" altLang="ko-KR" dirty="0" smtClean="0"/>
            <a:t>1990</a:t>
          </a:r>
          <a:endParaRPr lang="ko-KR" altLang="en-US" dirty="0"/>
        </a:p>
      </dgm:t>
    </dgm:pt>
    <dgm:pt modelId="{CA6FA797-2DD8-4DA1-8231-0BAE73AEC7D1}" type="parTrans" cxnId="{48752A0E-7C4E-4A0F-A56A-25914A39D27E}">
      <dgm:prSet/>
      <dgm:spPr/>
      <dgm:t>
        <a:bodyPr/>
        <a:lstStyle/>
        <a:p>
          <a:pPr latinLnBrk="1"/>
          <a:endParaRPr lang="ko-KR" altLang="en-US"/>
        </a:p>
      </dgm:t>
    </dgm:pt>
    <dgm:pt modelId="{CC072CB7-73F6-49B4-BF60-11C5AFA8D3AA}" type="sibTrans" cxnId="{48752A0E-7C4E-4A0F-A56A-25914A39D27E}">
      <dgm:prSet/>
      <dgm:spPr/>
      <dgm:t>
        <a:bodyPr/>
        <a:lstStyle/>
        <a:p>
          <a:pPr latinLnBrk="1"/>
          <a:endParaRPr lang="ko-KR" altLang="en-US"/>
        </a:p>
      </dgm:t>
    </dgm:pt>
    <dgm:pt modelId="{2F9F5530-FE3B-4ADC-B864-5AF3C1F08560}">
      <dgm:prSet phldrT="[텍스트]"/>
      <dgm:spPr/>
      <dgm:t>
        <a:bodyPr/>
        <a:lstStyle/>
        <a:p>
          <a:pPr latinLnBrk="1"/>
          <a:r>
            <a:rPr lang="ko-KR" altLang="en-US" dirty="0" smtClean="0"/>
            <a:t>한국</a:t>
          </a:r>
          <a:r>
            <a:rPr lang="en-US" altLang="ko-KR" dirty="0" smtClean="0"/>
            <a:t>(</a:t>
          </a:r>
          <a:r>
            <a:rPr lang="ko-KR" altLang="en-US" dirty="0" smtClean="0"/>
            <a:t>통신</a:t>
          </a:r>
          <a:r>
            <a:rPr lang="en-US" altLang="ko-KR" dirty="0" smtClean="0"/>
            <a:t>)</a:t>
          </a:r>
          <a:r>
            <a:rPr lang="ko-KR" altLang="en-US" dirty="0" smtClean="0"/>
            <a:t>정보보호학회 창립</a:t>
          </a:r>
          <a:endParaRPr lang="ko-KR" altLang="en-US" dirty="0"/>
        </a:p>
      </dgm:t>
    </dgm:pt>
    <dgm:pt modelId="{E10ABD01-1F39-4771-95BF-7E0682347CEA}" type="parTrans" cxnId="{139FEC20-B00B-4762-9E25-08175FE7A489}">
      <dgm:prSet/>
      <dgm:spPr/>
      <dgm:t>
        <a:bodyPr/>
        <a:lstStyle/>
        <a:p>
          <a:pPr latinLnBrk="1"/>
          <a:endParaRPr lang="ko-KR" altLang="en-US"/>
        </a:p>
      </dgm:t>
    </dgm:pt>
    <dgm:pt modelId="{79C99AF3-0C75-4FA2-B35B-52B20D14D579}" type="sibTrans" cxnId="{139FEC20-B00B-4762-9E25-08175FE7A489}">
      <dgm:prSet/>
      <dgm:spPr/>
      <dgm:t>
        <a:bodyPr/>
        <a:lstStyle/>
        <a:p>
          <a:pPr latinLnBrk="1"/>
          <a:endParaRPr lang="ko-KR" altLang="en-US"/>
        </a:p>
      </dgm:t>
    </dgm:pt>
    <dgm:pt modelId="{97A49F18-C441-4848-85CE-739005689686}" type="pres">
      <dgm:prSet presAssocID="{756EFA8E-21DA-49B2-8334-617BF7765A6B}" presName="linearFlow" presStyleCnt="0">
        <dgm:presLayoutVars>
          <dgm:dir/>
          <dgm:animLvl val="lvl"/>
          <dgm:resizeHandles val="exact"/>
        </dgm:presLayoutVars>
      </dgm:prSet>
      <dgm:spPr/>
      <dgm:t>
        <a:bodyPr/>
        <a:lstStyle/>
        <a:p>
          <a:pPr latinLnBrk="1"/>
          <a:endParaRPr lang="ko-KR" altLang="en-US"/>
        </a:p>
      </dgm:t>
    </dgm:pt>
    <dgm:pt modelId="{89AAB111-4A84-4934-B342-CC0E854E54C9}" type="pres">
      <dgm:prSet presAssocID="{93D9287E-35A0-4318-B40D-EB271564782E}" presName="composite" presStyleCnt="0"/>
      <dgm:spPr/>
    </dgm:pt>
    <dgm:pt modelId="{2971CFE1-EAFE-4584-9C09-B6368A63443B}" type="pres">
      <dgm:prSet presAssocID="{93D9287E-35A0-4318-B40D-EB271564782E}" presName="parentText" presStyleLbl="alignNode1" presStyleIdx="0" presStyleCnt="7">
        <dgm:presLayoutVars>
          <dgm:chMax val="1"/>
          <dgm:bulletEnabled val="1"/>
        </dgm:presLayoutVars>
      </dgm:prSet>
      <dgm:spPr/>
      <dgm:t>
        <a:bodyPr/>
        <a:lstStyle/>
        <a:p>
          <a:pPr latinLnBrk="1"/>
          <a:endParaRPr lang="ko-KR" altLang="en-US"/>
        </a:p>
      </dgm:t>
    </dgm:pt>
    <dgm:pt modelId="{D769B9E9-25A3-49B4-8AE2-FF8FDF0F4E67}" type="pres">
      <dgm:prSet presAssocID="{93D9287E-35A0-4318-B40D-EB271564782E}" presName="descendantText" presStyleLbl="alignAcc1" presStyleIdx="0" presStyleCnt="7">
        <dgm:presLayoutVars>
          <dgm:bulletEnabled val="1"/>
        </dgm:presLayoutVars>
      </dgm:prSet>
      <dgm:spPr/>
      <dgm:t>
        <a:bodyPr/>
        <a:lstStyle/>
        <a:p>
          <a:pPr latinLnBrk="1"/>
          <a:endParaRPr lang="ko-KR" altLang="en-US"/>
        </a:p>
      </dgm:t>
    </dgm:pt>
    <dgm:pt modelId="{607B6E48-B09A-4C8C-9B01-6F6F3DF4108E}" type="pres">
      <dgm:prSet presAssocID="{94D15AEA-92B3-4162-A1BB-CEBA4E9B98E2}" presName="sp" presStyleCnt="0"/>
      <dgm:spPr/>
    </dgm:pt>
    <dgm:pt modelId="{5C7AB6D4-3382-4F4A-A4DA-46C7BD781A6B}" type="pres">
      <dgm:prSet presAssocID="{473E4951-5AC2-47C1-9025-5C07CE7B394E}" presName="composite" presStyleCnt="0"/>
      <dgm:spPr/>
    </dgm:pt>
    <dgm:pt modelId="{C9A81CDC-4F5C-4B9C-8B0E-C6FF9BE903AD}" type="pres">
      <dgm:prSet presAssocID="{473E4951-5AC2-47C1-9025-5C07CE7B394E}" presName="parentText" presStyleLbl="alignNode1" presStyleIdx="1" presStyleCnt="7">
        <dgm:presLayoutVars>
          <dgm:chMax val="1"/>
          <dgm:bulletEnabled val="1"/>
        </dgm:presLayoutVars>
      </dgm:prSet>
      <dgm:spPr/>
      <dgm:t>
        <a:bodyPr/>
        <a:lstStyle/>
        <a:p>
          <a:pPr latinLnBrk="1"/>
          <a:endParaRPr lang="ko-KR" altLang="en-US"/>
        </a:p>
      </dgm:t>
    </dgm:pt>
    <dgm:pt modelId="{18F53055-3895-44BC-BDA2-358EDB2F3D18}" type="pres">
      <dgm:prSet presAssocID="{473E4951-5AC2-47C1-9025-5C07CE7B394E}" presName="descendantText" presStyleLbl="alignAcc1" presStyleIdx="1" presStyleCnt="7">
        <dgm:presLayoutVars>
          <dgm:bulletEnabled val="1"/>
        </dgm:presLayoutVars>
      </dgm:prSet>
      <dgm:spPr/>
      <dgm:t>
        <a:bodyPr/>
        <a:lstStyle/>
        <a:p>
          <a:pPr latinLnBrk="1"/>
          <a:endParaRPr lang="ko-KR" altLang="en-US"/>
        </a:p>
      </dgm:t>
    </dgm:pt>
    <dgm:pt modelId="{C645A4A2-8F60-48F3-8920-2AAE100ADAD4}" type="pres">
      <dgm:prSet presAssocID="{C7B10732-F22A-4F51-A3F6-2FCEE6089B59}" presName="sp" presStyleCnt="0"/>
      <dgm:spPr/>
    </dgm:pt>
    <dgm:pt modelId="{6DC6C718-4793-41DE-8DE1-E8CC56486969}" type="pres">
      <dgm:prSet presAssocID="{6F621071-0C7F-4450-93D9-E6E3EB706C35}" presName="composite" presStyleCnt="0"/>
      <dgm:spPr/>
    </dgm:pt>
    <dgm:pt modelId="{D36F37D3-00A2-4E59-AAFD-45A196D04725}" type="pres">
      <dgm:prSet presAssocID="{6F621071-0C7F-4450-93D9-E6E3EB706C35}" presName="parentText" presStyleLbl="alignNode1" presStyleIdx="2" presStyleCnt="7">
        <dgm:presLayoutVars>
          <dgm:chMax val="1"/>
          <dgm:bulletEnabled val="1"/>
        </dgm:presLayoutVars>
      </dgm:prSet>
      <dgm:spPr/>
      <dgm:t>
        <a:bodyPr/>
        <a:lstStyle/>
        <a:p>
          <a:pPr latinLnBrk="1"/>
          <a:endParaRPr lang="ko-KR" altLang="en-US"/>
        </a:p>
      </dgm:t>
    </dgm:pt>
    <dgm:pt modelId="{20D47B24-60A3-4258-BA64-05BA213FB130}" type="pres">
      <dgm:prSet presAssocID="{6F621071-0C7F-4450-93D9-E6E3EB706C35}" presName="descendantText" presStyleLbl="alignAcc1" presStyleIdx="2" presStyleCnt="7">
        <dgm:presLayoutVars>
          <dgm:bulletEnabled val="1"/>
        </dgm:presLayoutVars>
      </dgm:prSet>
      <dgm:spPr/>
      <dgm:t>
        <a:bodyPr/>
        <a:lstStyle/>
        <a:p>
          <a:pPr latinLnBrk="1"/>
          <a:endParaRPr lang="ko-KR" altLang="en-US"/>
        </a:p>
      </dgm:t>
    </dgm:pt>
    <dgm:pt modelId="{EB909BF4-8FFA-429F-9561-9A1B3F1C60D8}" type="pres">
      <dgm:prSet presAssocID="{3AC82528-6D97-43DB-B686-657705003618}" presName="sp" presStyleCnt="0"/>
      <dgm:spPr/>
    </dgm:pt>
    <dgm:pt modelId="{56C89D0F-EAB9-4C13-B8D1-6666D5AC1A16}" type="pres">
      <dgm:prSet presAssocID="{8EFBD71F-3EBD-4026-B172-5F3473F86D44}" presName="composite" presStyleCnt="0"/>
      <dgm:spPr/>
    </dgm:pt>
    <dgm:pt modelId="{09E0AAB0-3B42-4577-BC21-1BE77588F851}" type="pres">
      <dgm:prSet presAssocID="{8EFBD71F-3EBD-4026-B172-5F3473F86D44}" presName="parentText" presStyleLbl="alignNode1" presStyleIdx="3" presStyleCnt="7">
        <dgm:presLayoutVars>
          <dgm:chMax val="1"/>
          <dgm:bulletEnabled val="1"/>
        </dgm:presLayoutVars>
      </dgm:prSet>
      <dgm:spPr/>
      <dgm:t>
        <a:bodyPr/>
        <a:lstStyle/>
        <a:p>
          <a:pPr latinLnBrk="1"/>
          <a:endParaRPr lang="ko-KR" altLang="en-US"/>
        </a:p>
      </dgm:t>
    </dgm:pt>
    <dgm:pt modelId="{8B4CB796-F498-4FAB-AD65-23C6B56075DE}" type="pres">
      <dgm:prSet presAssocID="{8EFBD71F-3EBD-4026-B172-5F3473F86D44}" presName="descendantText" presStyleLbl="alignAcc1" presStyleIdx="3" presStyleCnt="7">
        <dgm:presLayoutVars>
          <dgm:bulletEnabled val="1"/>
        </dgm:presLayoutVars>
      </dgm:prSet>
      <dgm:spPr/>
      <dgm:t>
        <a:bodyPr/>
        <a:lstStyle/>
        <a:p>
          <a:pPr latinLnBrk="1"/>
          <a:endParaRPr lang="ko-KR" altLang="en-US"/>
        </a:p>
      </dgm:t>
    </dgm:pt>
    <dgm:pt modelId="{0DB640E8-BADF-4787-8840-AC0EFD7F2897}" type="pres">
      <dgm:prSet presAssocID="{F01B6D72-5BD0-42A4-9076-479CB695A92E}" presName="sp" presStyleCnt="0"/>
      <dgm:spPr/>
    </dgm:pt>
    <dgm:pt modelId="{A8E08B75-B606-4E7F-A282-DCF3CB22CB2A}" type="pres">
      <dgm:prSet presAssocID="{E5B4449A-7801-4AF5-9785-78A36F057829}" presName="composite" presStyleCnt="0"/>
      <dgm:spPr/>
    </dgm:pt>
    <dgm:pt modelId="{87FF8262-379B-41D7-AEF7-D6DBEB925CFD}" type="pres">
      <dgm:prSet presAssocID="{E5B4449A-7801-4AF5-9785-78A36F057829}" presName="parentText" presStyleLbl="alignNode1" presStyleIdx="4" presStyleCnt="7">
        <dgm:presLayoutVars>
          <dgm:chMax val="1"/>
          <dgm:bulletEnabled val="1"/>
        </dgm:presLayoutVars>
      </dgm:prSet>
      <dgm:spPr/>
      <dgm:t>
        <a:bodyPr/>
        <a:lstStyle/>
        <a:p>
          <a:pPr latinLnBrk="1"/>
          <a:endParaRPr lang="ko-KR" altLang="en-US"/>
        </a:p>
      </dgm:t>
    </dgm:pt>
    <dgm:pt modelId="{9348C607-1ABA-45AA-8DD2-53532B982767}" type="pres">
      <dgm:prSet presAssocID="{E5B4449A-7801-4AF5-9785-78A36F057829}" presName="descendantText" presStyleLbl="alignAcc1" presStyleIdx="4" presStyleCnt="7">
        <dgm:presLayoutVars>
          <dgm:bulletEnabled val="1"/>
        </dgm:presLayoutVars>
      </dgm:prSet>
      <dgm:spPr/>
      <dgm:t>
        <a:bodyPr/>
        <a:lstStyle/>
        <a:p>
          <a:pPr latinLnBrk="1"/>
          <a:endParaRPr lang="ko-KR" altLang="en-US"/>
        </a:p>
      </dgm:t>
    </dgm:pt>
    <dgm:pt modelId="{E50694CD-9638-46E1-9B9D-6F36BCF7B566}" type="pres">
      <dgm:prSet presAssocID="{D93BDA5F-AC66-4D95-9D59-D412787F599F}" presName="sp" presStyleCnt="0"/>
      <dgm:spPr/>
    </dgm:pt>
    <dgm:pt modelId="{35DF572B-A471-4917-AA5A-BC1FB1D784D8}" type="pres">
      <dgm:prSet presAssocID="{2F3B6E61-E2EA-4AA6-98ED-4FDB0A3E81D3}" presName="composite" presStyleCnt="0"/>
      <dgm:spPr/>
    </dgm:pt>
    <dgm:pt modelId="{878628C6-6361-43F0-BEE6-8EA5E0D0D5E0}" type="pres">
      <dgm:prSet presAssocID="{2F3B6E61-E2EA-4AA6-98ED-4FDB0A3E81D3}" presName="parentText" presStyleLbl="alignNode1" presStyleIdx="5" presStyleCnt="7">
        <dgm:presLayoutVars>
          <dgm:chMax val="1"/>
          <dgm:bulletEnabled val="1"/>
        </dgm:presLayoutVars>
      </dgm:prSet>
      <dgm:spPr/>
      <dgm:t>
        <a:bodyPr/>
        <a:lstStyle/>
        <a:p>
          <a:pPr latinLnBrk="1"/>
          <a:endParaRPr lang="ko-KR" altLang="en-US"/>
        </a:p>
      </dgm:t>
    </dgm:pt>
    <dgm:pt modelId="{8B064A72-93D3-486D-B0C4-077C5A6592D0}" type="pres">
      <dgm:prSet presAssocID="{2F3B6E61-E2EA-4AA6-98ED-4FDB0A3E81D3}" presName="descendantText" presStyleLbl="alignAcc1" presStyleIdx="5" presStyleCnt="7">
        <dgm:presLayoutVars>
          <dgm:bulletEnabled val="1"/>
        </dgm:presLayoutVars>
      </dgm:prSet>
      <dgm:spPr/>
      <dgm:t>
        <a:bodyPr/>
        <a:lstStyle/>
        <a:p>
          <a:pPr latinLnBrk="1"/>
          <a:endParaRPr lang="ko-KR" altLang="en-US"/>
        </a:p>
      </dgm:t>
    </dgm:pt>
    <dgm:pt modelId="{8A661501-8640-4E05-B50C-E95132AEB8C0}" type="pres">
      <dgm:prSet presAssocID="{02F41B1E-A471-4BA5-8A52-7B7F930BB2D2}" presName="sp" presStyleCnt="0"/>
      <dgm:spPr/>
    </dgm:pt>
    <dgm:pt modelId="{7CB64D89-3010-4366-B7B1-D42A42DB7241}" type="pres">
      <dgm:prSet presAssocID="{4FDFF746-BBD8-48FA-B3FC-3CACD30382FA}" presName="composite" presStyleCnt="0"/>
      <dgm:spPr/>
    </dgm:pt>
    <dgm:pt modelId="{86217C99-357D-48DB-8FA4-44E92D7808A8}" type="pres">
      <dgm:prSet presAssocID="{4FDFF746-BBD8-48FA-B3FC-3CACD30382FA}" presName="parentText" presStyleLbl="alignNode1" presStyleIdx="6" presStyleCnt="7">
        <dgm:presLayoutVars>
          <dgm:chMax val="1"/>
          <dgm:bulletEnabled val="1"/>
        </dgm:presLayoutVars>
      </dgm:prSet>
      <dgm:spPr/>
      <dgm:t>
        <a:bodyPr/>
        <a:lstStyle/>
        <a:p>
          <a:pPr latinLnBrk="1"/>
          <a:endParaRPr lang="ko-KR" altLang="en-US"/>
        </a:p>
      </dgm:t>
    </dgm:pt>
    <dgm:pt modelId="{61C166F2-2755-4910-94CC-7ED7EF0C0657}" type="pres">
      <dgm:prSet presAssocID="{4FDFF746-BBD8-48FA-B3FC-3CACD30382FA}" presName="descendantText" presStyleLbl="alignAcc1" presStyleIdx="6" presStyleCnt="7">
        <dgm:presLayoutVars>
          <dgm:bulletEnabled val="1"/>
        </dgm:presLayoutVars>
      </dgm:prSet>
      <dgm:spPr/>
      <dgm:t>
        <a:bodyPr/>
        <a:lstStyle/>
        <a:p>
          <a:pPr latinLnBrk="1"/>
          <a:endParaRPr lang="ko-KR" altLang="en-US"/>
        </a:p>
      </dgm:t>
    </dgm:pt>
  </dgm:ptLst>
  <dgm:cxnLst>
    <dgm:cxn modelId="{319D91C8-E35D-46CE-98ED-8BC500233E98}" type="presOf" srcId="{6F621071-0C7F-4450-93D9-E6E3EB706C35}" destId="{D36F37D3-00A2-4E59-AAFD-45A196D04725}" srcOrd="0" destOrd="0" presId="urn:microsoft.com/office/officeart/2005/8/layout/chevron2"/>
    <dgm:cxn modelId="{DA58BCCA-7B36-4466-A82C-B1FA1BEE13FC}" type="presOf" srcId="{4FDFF746-BBD8-48FA-B3FC-3CACD30382FA}" destId="{86217C99-357D-48DB-8FA4-44E92D7808A8}" srcOrd="0" destOrd="0" presId="urn:microsoft.com/office/officeart/2005/8/layout/chevron2"/>
    <dgm:cxn modelId="{4AE35904-4CFD-4F8A-A7B2-561B36B37E26}" srcId="{8EFBD71F-3EBD-4026-B172-5F3473F86D44}" destId="{AF1F3EFB-F4D8-4FBE-AE34-ED4292166904}" srcOrd="1" destOrd="0" parTransId="{9A2A173F-47F3-4358-8919-36F08B333245}" sibTransId="{C952BB53-563F-4063-B435-68109A1E6481}"/>
    <dgm:cxn modelId="{C34A67A8-E560-4656-81B5-98F16F04B090}" type="presOf" srcId="{8EFBD71F-3EBD-4026-B172-5F3473F86D44}" destId="{09E0AAB0-3B42-4577-BC21-1BE77588F851}" srcOrd="0" destOrd="0" presId="urn:microsoft.com/office/officeart/2005/8/layout/chevron2"/>
    <dgm:cxn modelId="{AFB8EF6E-4DED-40D1-A351-6F5C6F61BED7}" srcId="{756EFA8E-21DA-49B2-8334-617BF7765A6B}" destId="{E5B4449A-7801-4AF5-9785-78A36F057829}" srcOrd="4" destOrd="0" parTransId="{2C52684E-D8DF-4E2F-B18E-390A63A0AB4A}" sibTransId="{D93BDA5F-AC66-4D95-9D59-D412787F599F}"/>
    <dgm:cxn modelId="{8A3E4820-5889-4A5B-BFD5-3CAC5FBE183E}" type="presOf" srcId="{30CBCB22-C7DE-49DA-BA0F-1C860DFF2D39}" destId="{9348C607-1ABA-45AA-8DD2-53532B982767}" srcOrd="0" destOrd="0" presId="urn:microsoft.com/office/officeart/2005/8/layout/chevron2"/>
    <dgm:cxn modelId="{6288682D-D765-4D22-A6A9-7083E4F95852}" type="presOf" srcId="{9100CBB5-3746-4D1F-8CAC-A57A68047412}" destId="{20D47B24-60A3-4258-BA64-05BA213FB130}" srcOrd="0" destOrd="0" presId="urn:microsoft.com/office/officeart/2005/8/layout/chevron2"/>
    <dgm:cxn modelId="{6987EACA-89AD-4574-A8F0-5A09AFE7D202}" srcId="{6F621071-0C7F-4450-93D9-E6E3EB706C35}" destId="{9100CBB5-3746-4D1F-8CAC-A57A68047412}" srcOrd="0" destOrd="0" parTransId="{01F1CD5E-2782-4C53-806D-3C71EE57DB3A}" sibTransId="{B84FBF01-65CF-41BB-A959-EA5C2E93FA46}"/>
    <dgm:cxn modelId="{D963A009-0B65-4B01-8773-1289F2456B61}" srcId="{8EFBD71F-3EBD-4026-B172-5F3473F86D44}" destId="{A08DE594-D95E-49F3-8681-76DC8ACDA1B0}" srcOrd="0" destOrd="0" parTransId="{55581D51-AACA-44E1-9200-2113BA4EDF5E}" sibTransId="{39CE174C-5410-4C92-87A4-D7E1C8706863}"/>
    <dgm:cxn modelId="{48752A0E-7C4E-4A0F-A56A-25914A39D27E}" srcId="{756EFA8E-21DA-49B2-8334-617BF7765A6B}" destId="{4FDFF746-BBD8-48FA-B3FC-3CACD30382FA}" srcOrd="6" destOrd="0" parTransId="{CA6FA797-2DD8-4DA1-8231-0BAE73AEC7D1}" sibTransId="{CC072CB7-73F6-49B4-BF60-11C5AFA8D3AA}"/>
    <dgm:cxn modelId="{B8D121BA-B30D-4D54-98C9-D3A4C31663F5}" type="presOf" srcId="{E5B4449A-7801-4AF5-9785-78A36F057829}" destId="{87FF8262-379B-41D7-AEF7-D6DBEB925CFD}" srcOrd="0" destOrd="0" presId="urn:microsoft.com/office/officeart/2005/8/layout/chevron2"/>
    <dgm:cxn modelId="{0DA9FC96-2A0E-42B0-BBE1-B60122511F36}" srcId="{93D9287E-35A0-4318-B40D-EB271564782E}" destId="{4D9A540B-780F-4309-A807-1795953B1E3B}" srcOrd="0" destOrd="0" parTransId="{5D910A96-6E23-496D-93FD-B678AD45AC75}" sibTransId="{F6C64352-EE88-4ACE-9351-2777F37FF863}"/>
    <dgm:cxn modelId="{32493575-D7E7-41C4-8A32-9F11F502B9B0}" srcId="{473E4951-5AC2-47C1-9025-5C07CE7B394E}" destId="{12CB6250-8667-4EEB-BF68-CA1F4484D05B}" srcOrd="0" destOrd="0" parTransId="{544779A8-EBA4-4902-BEB7-8EAD3273F90C}" sibTransId="{771F2BD0-2996-4CBD-B607-561AD0F58361}"/>
    <dgm:cxn modelId="{3C72BD01-FDFA-469A-A8CE-A51004C68745}" type="presOf" srcId="{A08DE594-D95E-49F3-8681-76DC8ACDA1B0}" destId="{8B4CB796-F498-4FAB-AD65-23C6B56075DE}" srcOrd="0" destOrd="0" presId="urn:microsoft.com/office/officeart/2005/8/layout/chevron2"/>
    <dgm:cxn modelId="{CFFFBCF9-9EC7-47EC-97B0-2B7067FA88BE}" srcId="{756EFA8E-21DA-49B2-8334-617BF7765A6B}" destId="{8EFBD71F-3EBD-4026-B172-5F3473F86D44}" srcOrd="3" destOrd="0" parTransId="{53854C00-5465-4BE6-BE18-110FBDDD15A7}" sibTransId="{F01B6D72-5BD0-42A4-9076-479CB695A92E}"/>
    <dgm:cxn modelId="{17BC8BC2-B6F5-459F-8415-F4C9D64F736B}" type="presOf" srcId="{2F3B6E61-E2EA-4AA6-98ED-4FDB0A3E81D3}" destId="{878628C6-6361-43F0-BEE6-8EA5E0D0D5E0}" srcOrd="0" destOrd="0" presId="urn:microsoft.com/office/officeart/2005/8/layout/chevron2"/>
    <dgm:cxn modelId="{969969DE-2038-4A4A-8966-D7ED77F0018E}" type="presOf" srcId="{756EFA8E-21DA-49B2-8334-617BF7765A6B}" destId="{97A49F18-C441-4848-85CE-739005689686}" srcOrd="0" destOrd="0" presId="urn:microsoft.com/office/officeart/2005/8/layout/chevron2"/>
    <dgm:cxn modelId="{56A81646-74CC-4107-8CB5-30E29203F8FA}" type="presOf" srcId="{AF1F3EFB-F4D8-4FBE-AE34-ED4292166904}" destId="{8B4CB796-F498-4FAB-AD65-23C6B56075DE}" srcOrd="0" destOrd="1" presId="urn:microsoft.com/office/officeart/2005/8/layout/chevron2"/>
    <dgm:cxn modelId="{7258777D-44CD-4595-B6A5-2D57C79FBA14}" srcId="{756EFA8E-21DA-49B2-8334-617BF7765A6B}" destId="{473E4951-5AC2-47C1-9025-5C07CE7B394E}" srcOrd="1" destOrd="0" parTransId="{09B3AABF-BEC6-45FA-BC48-999CA1B5C566}" sibTransId="{C7B10732-F22A-4F51-A3F6-2FCEE6089B59}"/>
    <dgm:cxn modelId="{930946DE-766E-42C1-9317-1956E2468207}" srcId="{2F3B6E61-E2EA-4AA6-98ED-4FDB0A3E81D3}" destId="{C861C0E3-5F87-4027-AAED-0E8FDD291A1E}" srcOrd="0" destOrd="0" parTransId="{4FF61356-FD7E-410F-9145-ADC2C11854CB}" sibTransId="{9C2EE489-8FCC-497B-BFE5-1BFCF1E1DCC6}"/>
    <dgm:cxn modelId="{E9BA2A4B-4982-4EF0-AA5B-12EC32415FE7}" srcId="{756EFA8E-21DA-49B2-8334-617BF7765A6B}" destId="{93D9287E-35A0-4318-B40D-EB271564782E}" srcOrd="0" destOrd="0" parTransId="{0EAA252B-A4D5-4DBD-8A4D-A6065449BABE}" sibTransId="{94D15AEA-92B3-4162-A1BB-CEBA4E9B98E2}"/>
    <dgm:cxn modelId="{A342F1E7-4237-45E7-BD79-9AAB7C305DC5}" type="presOf" srcId="{473E4951-5AC2-47C1-9025-5C07CE7B394E}" destId="{C9A81CDC-4F5C-4B9C-8B0E-C6FF9BE903AD}" srcOrd="0" destOrd="0" presId="urn:microsoft.com/office/officeart/2005/8/layout/chevron2"/>
    <dgm:cxn modelId="{FFC5A0D9-602D-473C-BD2E-C7E0F9EB1280}" type="presOf" srcId="{4D9A540B-780F-4309-A807-1795953B1E3B}" destId="{D769B9E9-25A3-49B4-8AE2-FF8FDF0F4E67}" srcOrd="0" destOrd="0" presId="urn:microsoft.com/office/officeart/2005/8/layout/chevron2"/>
    <dgm:cxn modelId="{139FEC20-B00B-4762-9E25-08175FE7A489}" srcId="{4FDFF746-BBD8-48FA-B3FC-3CACD30382FA}" destId="{2F9F5530-FE3B-4ADC-B864-5AF3C1F08560}" srcOrd="0" destOrd="0" parTransId="{E10ABD01-1F39-4771-95BF-7E0682347CEA}" sibTransId="{79C99AF3-0C75-4FA2-B35B-52B20D14D579}"/>
    <dgm:cxn modelId="{2DB17819-1899-40FA-8A37-8C3ACF5A955E}" type="presOf" srcId="{93D9287E-35A0-4318-B40D-EB271564782E}" destId="{2971CFE1-EAFE-4584-9C09-B6368A63443B}" srcOrd="0" destOrd="0" presId="urn:microsoft.com/office/officeart/2005/8/layout/chevron2"/>
    <dgm:cxn modelId="{1A0C7679-8089-4A16-AEEC-C4ECF7AA63B0}" srcId="{756EFA8E-21DA-49B2-8334-617BF7765A6B}" destId="{6F621071-0C7F-4450-93D9-E6E3EB706C35}" srcOrd="2" destOrd="0" parTransId="{B5CE4B88-7CBA-46AD-9D85-40E7D93E9FE5}" sibTransId="{3AC82528-6D97-43DB-B686-657705003618}"/>
    <dgm:cxn modelId="{FF1615FD-C71B-446B-8263-698A51AA4852}" srcId="{E5B4449A-7801-4AF5-9785-78A36F057829}" destId="{30CBCB22-C7DE-49DA-BA0F-1C860DFF2D39}" srcOrd="0" destOrd="0" parTransId="{D5E2196B-A5C1-48E9-83AF-647B30541435}" sibTransId="{6BDBA4B9-83AA-4567-821A-9CEE22CEECF1}"/>
    <dgm:cxn modelId="{995CD57F-E49D-4AC8-80C0-DA6CFE2CADA3}" type="presOf" srcId="{2F9F5530-FE3B-4ADC-B864-5AF3C1F08560}" destId="{61C166F2-2755-4910-94CC-7ED7EF0C0657}" srcOrd="0" destOrd="0" presId="urn:microsoft.com/office/officeart/2005/8/layout/chevron2"/>
    <dgm:cxn modelId="{B0C5F830-8630-4A8E-A0A8-98707BDF9934}" srcId="{756EFA8E-21DA-49B2-8334-617BF7765A6B}" destId="{2F3B6E61-E2EA-4AA6-98ED-4FDB0A3E81D3}" srcOrd="5" destOrd="0" parTransId="{E67EFDCD-8A5B-4782-865D-E2533245FFDB}" sibTransId="{02F41B1E-A471-4BA5-8A52-7B7F930BB2D2}"/>
    <dgm:cxn modelId="{A21468AE-D57A-458F-AEBE-2D32DA664775}" type="presOf" srcId="{C861C0E3-5F87-4027-AAED-0E8FDD291A1E}" destId="{8B064A72-93D3-486D-B0C4-077C5A6592D0}" srcOrd="0" destOrd="0" presId="urn:microsoft.com/office/officeart/2005/8/layout/chevron2"/>
    <dgm:cxn modelId="{2F69746F-2BC4-45D2-84AE-F54523EA0963}" type="presOf" srcId="{12CB6250-8667-4EEB-BF68-CA1F4484D05B}" destId="{18F53055-3895-44BC-BDA2-358EDB2F3D18}" srcOrd="0" destOrd="0" presId="urn:microsoft.com/office/officeart/2005/8/layout/chevron2"/>
    <dgm:cxn modelId="{EBB31998-91A5-4ECC-8D8A-DE038ACF540A}" type="presParOf" srcId="{97A49F18-C441-4848-85CE-739005689686}" destId="{89AAB111-4A84-4934-B342-CC0E854E54C9}" srcOrd="0" destOrd="0" presId="urn:microsoft.com/office/officeart/2005/8/layout/chevron2"/>
    <dgm:cxn modelId="{9E6C01AC-41EE-4128-9163-2147CA47247A}" type="presParOf" srcId="{89AAB111-4A84-4934-B342-CC0E854E54C9}" destId="{2971CFE1-EAFE-4584-9C09-B6368A63443B}" srcOrd="0" destOrd="0" presId="urn:microsoft.com/office/officeart/2005/8/layout/chevron2"/>
    <dgm:cxn modelId="{23D529F6-CD0E-4EFD-B4EB-D862965FA907}" type="presParOf" srcId="{89AAB111-4A84-4934-B342-CC0E854E54C9}" destId="{D769B9E9-25A3-49B4-8AE2-FF8FDF0F4E67}" srcOrd="1" destOrd="0" presId="urn:microsoft.com/office/officeart/2005/8/layout/chevron2"/>
    <dgm:cxn modelId="{EB6BAF2D-C243-4556-B11E-CF364D9F2A2B}" type="presParOf" srcId="{97A49F18-C441-4848-85CE-739005689686}" destId="{607B6E48-B09A-4C8C-9B01-6F6F3DF4108E}" srcOrd="1" destOrd="0" presId="urn:microsoft.com/office/officeart/2005/8/layout/chevron2"/>
    <dgm:cxn modelId="{DF07EA31-D131-4287-8EA2-6503170A49E4}" type="presParOf" srcId="{97A49F18-C441-4848-85CE-739005689686}" destId="{5C7AB6D4-3382-4F4A-A4DA-46C7BD781A6B}" srcOrd="2" destOrd="0" presId="urn:microsoft.com/office/officeart/2005/8/layout/chevron2"/>
    <dgm:cxn modelId="{23BFAD83-D3B7-46D3-B6E4-EF6086DB7143}" type="presParOf" srcId="{5C7AB6D4-3382-4F4A-A4DA-46C7BD781A6B}" destId="{C9A81CDC-4F5C-4B9C-8B0E-C6FF9BE903AD}" srcOrd="0" destOrd="0" presId="urn:microsoft.com/office/officeart/2005/8/layout/chevron2"/>
    <dgm:cxn modelId="{4A7FE8D0-E3CF-419A-81BD-C3D938921867}" type="presParOf" srcId="{5C7AB6D4-3382-4F4A-A4DA-46C7BD781A6B}" destId="{18F53055-3895-44BC-BDA2-358EDB2F3D18}" srcOrd="1" destOrd="0" presId="urn:microsoft.com/office/officeart/2005/8/layout/chevron2"/>
    <dgm:cxn modelId="{2FE6E043-AC8C-4B42-88BD-D3665541E2E2}" type="presParOf" srcId="{97A49F18-C441-4848-85CE-739005689686}" destId="{C645A4A2-8F60-48F3-8920-2AAE100ADAD4}" srcOrd="3" destOrd="0" presId="urn:microsoft.com/office/officeart/2005/8/layout/chevron2"/>
    <dgm:cxn modelId="{04120EEF-104C-44E6-B2AB-BF3D484077FB}" type="presParOf" srcId="{97A49F18-C441-4848-85CE-739005689686}" destId="{6DC6C718-4793-41DE-8DE1-E8CC56486969}" srcOrd="4" destOrd="0" presId="urn:microsoft.com/office/officeart/2005/8/layout/chevron2"/>
    <dgm:cxn modelId="{96C025F4-A9F6-445A-B331-89FBF065E626}" type="presParOf" srcId="{6DC6C718-4793-41DE-8DE1-E8CC56486969}" destId="{D36F37D3-00A2-4E59-AAFD-45A196D04725}" srcOrd="0" destOrd="0" presId="urn:microsoft.com/office/officeart/2005/8/layout/chevron2"/>
    <dgm:cxn modelId="{A3332FC8-7B5D-472D-A4AA-3EDE05770CBD}" type="presParOf" srcId="{6DC6C718-4793-41DE-8DE1-E8CC56486969}" destId="{20D47B24-60A3-4258-BA64-05BA213FB130}" srcOrd="1" destOrd="0" presId="urn:microsoft.com/office/officeart/2005/8/layout/chevron2"/>
    <dgm:cxn modelId="{96887E74-AE2D-48E3-BFD8-3A9210182449}" type="presParOf" srcId="{97A49F18-C441-4848-85CE-739005689686}" destId="{EB909BF4-8FFA-429F-9561-9A1B3F1C60D8}" srcOrd="5" destOrd="0" presId="urn:microsoft.com/office/officeart/2005/8/layout/chevron2"/>
    <dgm:cxn modelId="{DB021A4E-FDC8-468F-8725-DDB5B63D78E5}" type="presParOf" srcId="{97A49F18-C441-4848-85CE-739005689686}" destId="{56C89D0F-EAB9-4C13-B8D1-6666D5AC1A16}" srcOrd="6" destOrd="0" presId="urn:microsoft.com/office/officeart/2005/8/layout/chevron2"/>
    <dgm:cxn modelId="{FFE70C1A-F9BB-4C8A-B542-3CF7DB62D2D5}" type="presParOf" srcId="{56C89D0F-EAB9-4C13-B8D1-6666D5AC1A16}" destId="{09E0AAB0-3B42-4577-BC21-1BE77588F851}" srcOrd="0" destOrd="0" presId="urn:microsoft.com/office/officeart/2005/8/layout/chevron2"/>
    <dgm:cxn modelId="{DF5AE6E2-8336-4A63-941D-5A9B539E7CEB}" type="presParOf" srcId="{56C89D0F-EAB9-4C13-B8D1-6666D5AC1A16}" destId="{8B4CB796-F498-4FAB-AD65-23C6B56075DE}" srcOrd="1" destOrd="0" presId="urn:microsoft.com/office/officeart/2005/8/layout/chevron2"/>
    <dgm:cxn modelId="{CB1E7EEC-EEA2-4109-9B8B-D61AD6A7DBF6}" type="presParOf" srcId="{97A49F18-C441-4848-85CE-739005689686}" destId="{0DB640E8-BADF-4787-8840-AC0EFD7F2897}" srcOrd="7" destOrd="0" presId="urn:microsoft.com/office/officeart/2005/8/layout/chevron2"/>
    <dgm:cxn modelId="{B6AC4BA6-3DEA-4486-8EEA-FB1FACEB1909}" type="presParOf" srcId="{97A49F18-C441-4848-85CE-739005689686}" destId="{A8E08B75-B606-4E7F-A282-DCF3CB22CB2A}" srcOrd="8" destOrd="0" presId="urn:microsoft.com/office/officeart/2005/8/layout/chevron2"/>
    <dgm:cxn modelId="{3B96FF8D-EE82-4AFD-B76E-5BBF43A321AA}" type="presParOf" srcId="{A8E08B75-B606-4E7F-A282-DCF3CB22CB2A}" destId="{87FF8262-379B-41D7-AEF7-D6DBEB925CFD}" srcOrd="0" destOrd="0" presId="urn:microsoft.com/office/officeart/2005/8/layout/chevron2"/>
    <dgm:cxn modelId="{2276715B-0EBE-4D6F-921D-7DA6C3712161}" type="presParOf" srcId="{A8E08B75-B606-4E7F-A282-DCF3CB22CB2A}" destId="{9348C607-1ABA-45AA-8DD2-53532B982767}" srcOrd="1" destOrd="0" presId="urn:microsoft.com/office/officeart/2005/8/layout/chevron2"/>
    <dgm:cxn modelId="{A2B44410-9097-4F75-A7B4-FF92C8FA3D3A}" type="presParOf" srcId="{97A49F18-C441-4848-85CE-739005689686}" destId="{E50694CD-9638-46E1-9B9D-6F36BCF7B566}" srcOrd="9" destOrd="0" presId="urn:microsoft.com/office/officeart/2005/8/layout/chevron2"/>
    <dgm:cxn modelId="{474B3BE6-FDD4-43E5-8C08-5E65BC232245}" type="presParOf" srcId="{97A49F18-C441-4848-85CE-739005689686}" destId="{35DF572B-A471-4917-AA5A-BC1FB1D784D8}" srcOrd="10" destOrd="0" presId="urn:microsoft.com/office/officeart/2005/8/layout/chevron2"/>
    <dgm:cxn modelId="{AB650E4D-042C-4350-B03E-8C22D5508734}" type="presParOf" srcId="{35DF572B-A471-4917-AA5A-BC1FB1D784D8}" destId="{878628C6-6361-43F0-BEE6-8EA5E0D0D5E0}" srcOrd="0" destOrd="0" presId="urn:microsoft.com/office/officeart/2005/8/layout/chevron2"/>
    <dgm:cxn modelId="{6D55925F-5E40-4DE4-9549-187C0723DEA4}" type="presParOf" srcId="{35DF572B-A471-4917-AA5A-BC1FB1D784D8}" destId="{8B064A72-93D3-486D-B0C4-077C5A6592D0}" srcOrd="1" destOrd="0" presId="urn:microsoft.com/office/officeart/2005/8/layout/chevron2"/>
    <dgm:cxn modelId="{52EC92AE-5DB8-4988-98C3-D9AC28CCFD2F}" type="presParOf" srcId="{97A49F18-C441-4848-85CE-739005689686}" destId="{8A661501-8640-4E05-B50C-E95132AEB8C0}" srcOrd="11" destOrd="0" presId="urn:microsoft.com/office/officeart/2005/8/layout/chevron2"/>
    <dgm:cxn modelId="{28A176D8-9DF3-4848-8162-9D4E27D3BA03}" type="presParOf" srcId="{97A49F18-C441-4848-85CE-739005689686}" destId="{7CB64D89-3010-4366-B7B1-D42A42DB7241}" srcOrd="12" destOrd="0" presId="urn:microsoft.com/office/officeart/2005/8/layout/chevron2"/>
    <dgm:cxn modelId="{F6BC33D5-EA06-489F-88F9-412DF4C29F2F}" type="presParOf" srcId="{7CB64D89-3010-4366-B7B1-D42A42DB7241}" destId="{86217C99-357D-48DB-8FA4-44E92D7808A8}" srcOrd="0" destOrd="0" presId="urn:microsoft.com/office/officeart/2005/8/layout/chevron2"/>
    <dgm:cxn modelId="{B9A669A7-E77A-4B9B-A181-4F626E148786}" type="presParOf" srcId="{7CB64D89-3010-4366-B7B1-D42A42DB7241}" destId="{61C166F2-2755-4910-94CC-7ED7EF0C065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6EFA8E-21DA-49B2-8334-617BF7765A6B}"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pPr latinLnBrk="1"/>
          <a:endParaRPr lang="ko-KR" altLang="en-US"/>
        </a:p>
      </dgm:t>
    </dgm:pt>
    <dgm:pt modelId="{54F01C00-A183-4296-A320-634160832F43}">
      <dgm:prSet phldrT="[텍스트]"/>
      <dgm:spPr/>
      <dgm:t>
        <a:bodyPr/>
        <a:lstStyle/>
        <a:p>
          <a:pPr latinLnBrk="1"/>
          <a:r>
            <a:rPr lang="en-US" altLang="ko-KR" dirty="0" smtClean="0"/>
            <a:t>1996</a:t>
          </a:r>
          <a:endParaRPr lang="ko-KR" altLang="en-US" dirty="0"/>
        </a:p>
      </dgm:t>
    </dgm:pt>
    <dgm:pt modelId="{E1F82B35-2B7C-4572-933B-DD5F71340255}" type="parTrans" cxnId="{7E6AA962-783C-4DF6-A416-BCC74D8DBC52}">
      <dgm:prSet/>
      <dgm:spPr/>
      <dgm:t>
        <a:bodyPr/>
        <a:lstStyle/>
        <a:p>
          <a:pPr latinLnBrk="1"/>
          <a:endParaRPr lang="ko-KR" altLang="en-US"/>
        </a:p>
      </dgm:t>
    </dgm:pt>
    <dgm:pt modelId="{CCA6F5F2-4C26-491A-8ADA-9FAD9300C6FF}" type="sibTrans" cxnId="{7E6AA962-783C-4DF6-A416-BCC74D8DBC52}">
      <dgm:prSet/>
      <dgm:spPr/>
      <dgm:t>
        <a:bodyPr/>
        <a:lstStyle/>
        <a:p>
          <a:pPr latinLnBrk="1"/>
          <a:endParaRPr lang="ko-KR" altLang="en-US"/>
        </a:p>
      </dgm:t>
    </dgm:pt>
    <dgm:pt modelId="{A60CB10B-C760-400E-8280-B21D88EFF540}">
      <dgm:prSet phldrT="[텍스트]"/>
      <dgm:spPr/>
      <dgm:t>
        <a:bodyPr/>
        <a:lstStyle/>
        <a:p>
          <a:pPr latinLnBrk="1"/>
          <a:r>
            <a:rPr lang="ko-KR" altLang="en-US" dirty="0" smtClean="0"/>
            <a:t>정보통신부 민간 정보보호 담당과 신설</a:t>
          </a:r>
          <a:r>
            <a:rPr lang="en-US" altLang="ko-KR" dirty="0" smtClean="0"/>
            <a:t>, </a:t>
          </a:r>
          <a:r>
            <a:rPr lang="ko-KR" altLang="en-US" dirty="0" smtClean="0"/>
            <a:t>한국정보보호진흥원</a:t>
          </a:r>
          <a:r>
            <a:rPr lang="en-US" altLang="ko-KR" dirty="0" smtClean="0"/>
            <a:t>(KISA)</a:t>
          </a:r>
          <a:r>
            <a:rPr lang="ko-KR" altLang="en-US" dirty="0" smtClean="0"/>
            <a:t> 설립</a:t>
          </a:r>
          <a:endParaRPr lang="ko-KR" altLang="en-US" dirty="0"/>
        </a:p>
      </dgm:t>
    </dgm:pt>
    <dgm:pt modelId="{F7622B9E-CDF0-4CE1-B8A5-C55B19A61C7E}" type="parTrans" cxnId="{7CC12D11-CDAC-4378-A0A7-26FF89B8F747}">
      <dgm:prSet/>
      <dgm:spPr/>
      <dgm:t>
        <a:bodyPr/>
        <a:lstStyle/>
        <a:p>
          <a:pPr latinLnBrk="1"/>
          <a:endParaRPr lang="ko-KR" altLang="en-US"/>
        </a:p>
      </dgm:t>
    </dgm:pt>
    <dgm:pt modelId="{6DD75881-2523-4A34-A7EE-F444FCFEFD77}" type="sibTrans" cxnId="{7CC12D11-CDAC-4378-A0A7-26FF89B8F747}">
      <dgm:prSet/>
      <dgm:spPr/>
      <dgm:t>
        <a:bodyPr/>
        <a:lstStyle/>
        <a:p>
          <a:pPr latinLnBrk="1"/>
          <a:endParaRPr lang="ko-KR" altLang="en-US"/>
        </a:p>
      </dgm:t>
    </dgm:pt>
    <dgm:pt modelId="{B89229E9-B42B-4582-9321-790A6617877D}">
      <dgm:prSet phldrT="[텍스트]"/>
      <dgm:spPr/>
      <dgm:t>
        <a:bodyPr/>
        <a:lstStyle/>
        <a:p>
          <a:pPr latinLnBrk="1"/>
          <a:r>
            <a:rPr lang="en-US" altLang="ko-KR" dirty="0" smtClean="0"/>
            <a:t>1998</a:t>
          </a:r>
          <a:endParaRPr lang="ko-KR" altLang="en-US" dirty="0"/>
        </a:p>
      </dgm:t>
    </dgm:pt>
    <dgm:pt modelId="{DDBF1345-D178-4914-95F0-550D10468ADB}" type="parTrans" cxnId="{DFD8219B-3D3D-4EB3-A420-69F6847B95AB}">
      <dgm:prSet/>
      <dgm:spPr/>
      <dgm:t>
        <a:bodyPr/>
        <a:lstStyle/>
        <a:p>
          <a:pPr latinLnBrk="1"/>
          <a:endParaRPr lang="ko-KR" altLang="en-US"/>
        </a:p>
      </dgm:t>
    </dgm:pt>
    <dgm:pt modelId="{017C91CB-DA4C-4A7E-96D1-7CDFAC9B2C3D}" type="sibTrans" cxnId="{DFD8219B-3D3D-4EB3-A420-69F6847B95AB}">
      <dgm:prSet/>
      <dgm:spPr/>
      <dgm:t>
        <a:bodyPr/>
        <a:lstStyle/>
        <a:p>
          <a:pPr latinLnBrk="1"/>
          <a:endParaRPr lang="ko-KR" altLang="en-US"/>
        </a:p>
      </dgm:t>
    </dgm:pt>
    <dgm:pt modelId="{54E1476A-F3C3-45B8-A324-46853A22841F}">
      <dgm:prSet phldrT="[텍스트]"/>
      <dgm:spPr/>
      <dgm:t>
        <a:bodyPr/>
        <a:lstStyle/>
        <a:p>
          <a:pPr latinLnBrk="1"/>
          <a:r>
            <a:rPr lang="ko-KR" altLang="en-US" dirty="0" smtClean="0"/>
            <a:t>최초</a:t>
          </a:r>
          <a:r>
            <a:rPr lang="en-US" altLang="ko-KR" dirty="0" smtClean="0"/>
            <a:t> </a:t>
          </a:r>
          <a:r>
            <a:rPr lang="ko-KR" altLang="en-US" dirty="0" smtClean="0"/>
            <a:t>국산</a:t>
          </a:r>
          <a:r>
            <a:rPr lang="en-US" altLang="ko-KR" dirty="0" smtClean="0"/>
            <a:t> </a:t>
          </a:r>
          <a:r>
            <a:rPr lang="ko-KR" altLang="en-US" dirty="0" smtClean="0"/>
            <a:t>블록암호 알고리즘 </a:t>
          </a:r>
          <a:r>
            <a:rPr lang="en-US" altLang="ko-KR" dirty="0" smtClean="0"/>
            <a:t>SEED </a:t>
          </a:r>
          <a:r>
            <a:rPr lang="ko-KR" altLang="en-US" dirty="0" smtClean="0"/>
            <a:t>개발</a:t>
          </a:r>
          <a:r>
            <a:rPr lang="en-US" altLang="ko-KR" dirty="0" smtClean="0"/>
            <a:t>, </a:t>
          </a:r>
          <a:r>
            <a:rPr lang="ko-KR" altLang="en-US" dirty="0" smtClean="0"/>
            <a:t>정보보호시스템 평가인증 시행 </a:t>
          </a:r>
          <a:r>
            <a:rPr lang="en-US" altLang="ko-KR" dirty="0" smtClean="0"/>
            <a:t>(KISA)</a:t>
          </a:r>
          <a:endParaRPr lang="ko-KR" altLang="en-US" dirty="0"/>
        </a:p>
      </dgm:t>
    </dgm:pt>
    <dgm:pt modelId="{BACAAD9C-D684-4A2F-AE23-C40E59F5D380}" type="parTrans" cxnId="{7910F770-89A3-46AE-8949-878F3787F269}">
      <dgm:prSet/>
      <dgm:spPr/>
      <dgm:t>
        <a:bodyPr/>
        <a:lstStyle/>
        <a:p>
          <a:pPr latinLnBrk="1"/>
          <a:endParaRPr lang="ko-KR" altLang="en-US"/>
        </a:p>
      </dgm:t>
    </dgm:pt>
    <dgm:pt modelId="{B24DA01D-086A-4849-9AB3-CA2D66EF82DD}" type="sibTrans" cxnId="{7910F770-89A3-46AE-8949-878F3787F269}">
      <dgm:prSet/>
      <dgm:spPr/>
      <dgm:t>
        <a:bodyPr/>
        <a:lstStyle/>
        <a:p>
          <a:pPr latinLnBrk="1"/>
          <a:endParaRPr lang="ko-KR" altLang="en-US"/>
        </a:p>
      </dgm:t>
    </dgm:pt>
    <dgm:pt modelId="{AFD66A81-BF78-4EB3-A65C-444C5E003227}">
      <dgm:prSet phldrT="[텍스트]"/>
      <dgm:spPr/>
      <dgm:t>
        <a:bodyPr/>
        <a:lstStyle/>
        <a:p>
          <a:pPr latinLnBrk="1"/>
          <a:r>
            <a:rPr lang="en-US" altLang="ko-KR" dirty="0" smtClean="0"/>
            <a:t>1999</a:t>
          </a:r>
          <a:endParaRPr lang="ko-KR" altLang="en-US" dirty="0"/>
        </a:p>
      </dgm:t>
    </dgm:pt>
    <dgm:pt modelId="{360E925A-99E2-4F9D-BDD5-E775910B52CA}" type="parTrans" cxnId="{17A97A44-229F-42C4-B5F7-FA5AFB0FB143}">
      <dgm:prSet/>
      <dgm:spPr/>
      <dgm:t>
        <a:bodyPr/>
        <a:lstStyle/>
        <a:p>
          <a:pPr latinLnBrk="1"/>
          <a:endParaRPr lang="ko-KR" altLang="en-US"/>
        </a:p>
      </dgm:t>
    </dgm:pt>
    <dgm:pt modelId="{AD51FBE9-185F-4CAB-B9B4-FFB844A6D8D6}" type="sibTrans" cxnId="{17A97A44-229F-42C4-B5F7-FA5AFB0FB143}">
      <dgm:prSet/>
      <dgm:spPr/>
      <dgm:t>
        <a:bodyPr/>
        <a:lstStyle/>
        <a:p>
          <a:pPr latinLnBrk="1"/>
          <a:endParaRPr lang="ko-KR" altLang="en-US"/>
        </a:p>
      </dgm:t>
    </dgm:pt>
    <dgm:pt modelId="{46A1156B-F77C-4E47-AEA5-F0A4F266A81D}">
      <dgm:prSet phldrT="[텍스트]"/>
      <dgm:spPr/>
      <dgm:t>
        <a:bodyPr/>
        <a:lstStyle/>
        <a:p>
          <a:pPr latinLnBrk="1"/>
          <a:r>
            <a:rPr lang="ko-KR" altLang="en-US" dirty="0" smtClean="0"/>
            <a:t>국가정보보안기본지침 제정</a:t>
          </a:r>
          <a:r>
            <a:rPr lang="en-US" altLang="ko-KR" dirty="0" smtClean="0"/>
            <a:t>, </a:t>
          </a:r>
          <a:r>
            <a:rPr lang="ko-KR" altLang="en-US" dirty="0" smtClean="0"/>
            <a:t>을지연습 </a:t>
          </a:r>
          <a:r>
            <a:rPr lang="ko-KR" altLang="en-US" dirty="0" err="1" smtClean="0"/>
            <a:t>사이버전</a:t>
          </a:r>
          <a:r>
            <a:rPr lang="ko-KR" altLang="en-US" dirty="0" smtClean="0"/>
            <a:t> 모의훈련 실시</a:t>
          </a:r>
          <a:endParaRPr lang="ko-KR" altLang="en-US" dirty="0"/>
        </a:p>
      </dgm:t>
    </dgm:pt>
    <dgm:pt modelId="{3E5A65EE-AFA6-4920-82A1-C4B71CD8731F}" type="parTrans" cxnId="{44A25812-4C4E-4101-B0C4-1DC9480D2756}">
      <dgm:prSet/>
      <dgm:spPr/>
      <dgm:t>
        <a:bodyPr/>
        <a:lstStyle/>
        <a:p>
          <a:pPr latinLnBrk="1"/>
          <a:endParaRPr lang="ko-KR" altLang="en-US"/>
        </a:p>
      </dgm:t>
    </dgm:pt>
    <dgm:pt modelId="{C9FD5B0D-CDF0-49D8-9AD2-D0312323A796}" type="sibTrans" cxnId="{44A25812-4C4E-4101-B0C4-1DC9480D2756}">
      <dgm:prSet/>
      <dgm:spPr/>
      <dgm:t>
        <a:bodyPr/>
        <a:lstStyle/>
        <a:p>
          <a:pPr latinLnBrk="1"/>
          <a:endParaRPr lang="ko-KR" altLang="en-US"/>
        </a:p>
      </dgm:t>
    </dgm:pt>
    <dgm:pt modelId="{81148336-82E4-4760-8F5E-97F35C6B812E}">
      <dgm:prSet phldrT="[텍스트]"/>
      <dgm:spPr/>
      <dgm:t>
        <a:bodyPr/>
        <a:lstStyle/>
        <a:p>
          <a:pPr latinLnBrk="1"/>
          <a:r>
            <a:rPr lang="en-US" altLang="ko-KR" dirty="0" smtClean="0"/>
            <a:t>2000</a:t>
          </a:r>
          <a:endParaRPr lang="ko-KR" altLang="en-US" dirty="0"/>
        </a:p>
      </dgm:t>
    </dgm:pt>
    <dgm:pt modelId="{BA652E6B-E4F3-4E19-9653-6ABC94A61396}" type="parTrans" cxnId="{A533E1B1-803A-4861-B5BB-9A1CD11F0F74}">
      <dgm:prSet/>
      <dgm:spPr/>
      <dgm:t>
        <a:bodyPr/>
        <a:lstStyle/>
        <a:p>
          <a:pPr latinLnBrk="1"/>
          <a:endParaRPr lang="ko-KR" altLang="en-US"/>
        </a:p>
      </dgm:t>
    </dgm:pt>
    <dgm:pt modelId="{72BC4830-059E-4492-9141-F24DECAC95A5}" type="sibTrans" cxnId="{A533E1B1-803A-4861-B5BB-9A1CD11F0F74}">
      <dgm:prSet/>
      <dgm:spPr/>
      <dgm:t>
        <a:bodyPr/>
        <a:lstStyle/>
        <a:p>
          <a:pPr latinLnBrk="1"/>
          <a:endParaRPr lang="ko-KR" altLang="en-US"/>
        </a:p>
      </dgm:t>
    </dgm:pt>
    <dgm:pt modelId="{1C98D466-055D-44C7-AE07-C28BAA963F7B}">
      <dgm:prSet phldrT="[텍스트]"/>
      <dgm:spPr/>
      <dgm:t>
        <a:bodyPr/>
        <a:lstStyle/>
        <a:p>
          <a:pPr latinLnBrk="1"/>
          <a:r>
            <a:rPr lang="ko-KR" altLang="en-US" dirty="0" smtClean="0"/>
            <a:t>국가보안기술연구소</a:t>
          </a:r>
          <a:r>
            <a:rPr lang="en-US" altLang="ko-KR" dirty="0" smtClean="0"/>
            <a:t>(NSRI)  </a:t>
          </a:r>
          <a:r>
            <a:rPr lang="ko-KR" altLang="en-US" dirty="0" smtClean="0"/>
            <a:t>설립</a:t>
          </a:r>
          <a:endParaRPr lang="ko-KR" altLang="en-US" dirty="0"/>
        </a:p>
      </dgm:t>
    </dgm:pt>
    <dgm:pt modelId="{A677E9F1-79D2-4959-821A-EA554D241334}" type="parTrans" cxnId="{53AF70B7-4F88-44AB-8660-72DFBFFD3500}">
      <dgm:prSet/>
      <dgm:spPr/>
      <dgm:t>
        <a:bodyPr/>
        <a:lstStyle/>
        <a:p>
          <a:pPr latinLnBrk="1"/>
          <a:endParaRPr lang="ko-KR" altLang="en-US"/>
        </a:p>
      </dgm:t>
    </dgm:pt>
    <dgm:pt modelId="{86CB4052-BE40-4312-9069-F1A27DD73651}" type="sibTrans" cxnId="{53AF70B7-4F88-44AB-8660-72DFBFFD3500}">
      <dgm:prSet/>
      <dgm:spPr/>
      <dgm:t>
        <a:bodyPr/>
        <a:lstStyle/>
        <a:p>
          <a:pPr latinLnBrk="1"/>
          <a:endParaRPr lang="ko-KR" altLang="en-US"/>
        </a:p>
      </dgm:t>
    </dgm:pt>
    <dgm:pt modelId="{727AD0EC-3576-4CCC-9F1B-6C09E6368BDF}">
      <dgm:prSet phldrT="[텍스트]"/>
      <dgm:spPr/>
      <dgm:t>
        <a:bodyPr/>
        <a:lstStyle/>
        <a:p>
          <a:pPr latinLnBrk="1"/>
          <a:r>
            <a:rPr lang="en-US" altLang="ko-KR" dirty="0" smtClean="0"/>
            <a:t>2001</a:t>
          </a:r>
          <a:endParaRPr lang="ko-KR" altLang="en-US" dirty="0"/>
        </a:p>
      </dgm:t>
    </dgm:pt>
    <dgm:pt modelId="{FF705773-A074-4518-8E87-19B78FD7AD5C}" type="parTrans" cxnId="{6896C0EC-B25F-4F7B-B07B-02E350E1909B}">
      <dgm:prSet/>
      <dgm:spPr/>
      <dgm:t>
        <a:bodyPr/>
        <a:lstStyle/>
        <a:p>
          <a:pPr latinLnBrk="1"/>
          <a:endParaRPr lang="ko-KR" altLang="en-US"/>
        </a:p>
      </dgm:t>
    </dgm:pt>
    <dgm:pt modelId="{71D481F3-ADBA-4320-87EB-CA74A217F32B}" type="sibTrans" cxnId="{6896C0EC-B25F-4F7B-B07B-02E350E1909B}">
      <dgm:prSet/>
      <dgm:spPr/>
      <dgm:t>
        <a:bodyPr/>
        <a:lstStyle/>
        <a:p>
          <a:pPr latinLnBrk="1"/>
          <a:endParaRPr lang="ko-KR" altLang="en-US"/>
        </a:p>
      </dgm:t>
    </dgm:pt>
    <dgm:pt modelId="{C338D598-A8F6-4417-B7F5-6A51AB5E49C6}">
      <dgm:prSet phldrT="[텍스트]"/>
      <dgm:spPr/>
      <dgm:t>
        <a:bodyPr/>
        <a:lstStyle/>
        <a:p>
          <a:pPr latinLnBrk="1"/>
          <a:r>
            <a:rPr lang="ko-KR" altLang="en-US" dirty="0" smtClean="0"/>
            <a:t>정보통신기반보호법 및 </a:t>
          </a:r>
          <a:r>
            <a:rPr lang="ko-KR" altLang="en-US" dirty="0" err="1" smtClean="0"/>
            <a:t>전자정부법</a:t>
          </a:r>
          <a:r>
            <a:rPr lang="ko-KR" altLang="en-US" dirty="0" smtClean="0"/>
            <a:t> 제정</a:t>
          </a:r>
          <a:endParaRPr lang="ko-KR" altLang="en-US" dirty="0"/>
        </a:p>
      </dgm:t>
    </dgm:pt>
    <dgm:pt modelId="{8931A68B-31F7-4337-9B4F-DB859FDC2F5F}" type="parTrans" cxnId="{3EF77BEE-B004-4DCF-B456-E57D730DCF04}">
      <dgm:prSet/>
      <dgm:spPr/>
      <dgm:t>
        <a:bodyPr/>
        <a:lstStyle/>
        <a:p>
          <a:pPr latinLnBrk="1"/>
          <a:endParaRPr lang="ko-KR" altLang="en-US"/>
        </a:p>
      </dgm:t>
    </dgm:pt>
    <dgm:pt modelId="{E491261C-A047-4D78-850B-3D6F7440FC4B}" type="sibTrans" cxnId="{3EF77BEE-B004-4DCF-B456-E57D730DCF04}">
      <dgm:prSet/>
      <dgm:spPr/>
      <dgm:t>
        <a:bodyPr/>
        <a:lstStyle/>
        <a:p>
          <a:pPr latinLnBrk="1"/>
          <a:endParaRPr lang="ko-KR" altLang="en-US"/>
        </a:p>
      </dgm:t>
    </dgm:pt>
    <dgm:pt modelId="{6D9223D3-D463-4863-98E1-F399F4A6D8A8}">
      <dgm:prSet phldrT="[텍스트]"/>
      <dgm:spPr/>
      <dgm:t>
        <a:bodyPr/>
        <a:lstStyle/>
        <a:p>
          <a:pPr latinLnBrk="1"/>
          <a:r>
            <a:rPr lang="en-US" altLang="ko-KR" dirty="0" smtClean="0"/>
            <a:t>2002</a:t>
          </a:r>
          <a:endParaRPr lang="ko-KR" altLang="en-US" dirty="0"/>
        </a:p>
      </dgm:t>
    </dgm:pt>
    <dgm:pt modelId="{F7FE4982-61A3-49A9-86C9-2F541DB34E3B}" type="parTrans" cxnId="{0A836FEB-41D4-4FB0-A1B7-EA9CB123B58B}">
      <dgm:prSet/>
      <dgm:spPr/>
      <dgm:t>
        <a:bodyPr/>
        <a:lstStyle/>
        <a:p>
          <a:pPr latinLnBrk="1"/>
          <a:endParaRPr lang="ko-KR" altLang="en-US"/>
        </a:p>
      </dgm:t>
    </dgm:pt>
    <dgm:pt modelId="{CF563A7C-D28C-4E28-A141-CFC512F49363}" type="sibTrans" cxnId="{0A836FEB-41D4-4FB0-A1B7-EA9CB123B58B}">
      <dgm:prSet/>
      <dgm:spPr/>
      <dgm:t>
        <a:bodyPr/>
        <a:lstStyle/>
        <a:p>
          <a:pPr latinLnBrk="1"/>
          <a:endParaRPr lang="ko-KR" altLang="en-US"/>
        </a:p>
      </dgm:t>
    </dgm:pt>
    <dgm:pt modelId="{852EDB0C-B269-4902-9B7F-81F5E9595995}">
      <dgm:prSet phldrT="[텍스트]"/>
      <dgm:spPr/>
      <dgm:t>
        <a:bodyPr/>
        <a:lstStyle/>
        <a:p>
          <a:pPr latinLnBrk="1"/>
          <a:r>
            <a:rPr lang="ko-KR" altLang="en-US" dirty="0" smtClean="0"/>
            <a:t>국가정보보호백서 발간</a:t>
          </a:r>
          <a:endParaRPr lang="ko-KR" altLang="en-US" dirty="0"/>
        </a:p>
      </dgm:t>
    </dgm:pt>
    <dgm:pt modelId="{4E5B788F-5570-440B-9415-F05B3E3055FF}" type="parTrans" cxnId="{14CA2072-B5D0-41B1-9775-CB705E799A12}">
      <dgm:prSet/>
      <dgm:spPr/>
      <dgm:t>
        <a:bodyPr/>
        <a:lstStyle/>
        <a:p>
          <a:pPr latinLnBrk="1"/>
          <a:endParaRPr lang="ko-KR" altLang="en-US"/>
        </a:p>
      </dgm:t>
    </dgm:pt>
    <dgm:pt modelId="{1ECE7BAD-1E14-4DD0-B0AA-2D35B7C67533}" type="sibTrans" cxnId="{14CA2072-B5D0-41B1-9775-CB705E799A12}">
      <dgm:prSet/>
      <dgm:spPr/>
      <dgm:t>
        <a:bodyPr/>
        <a:lstStyle/>
        <a:p>
          <a:pPr latinLnBrk="1"/>
          <a:endParaRPr lang="ko-KR" altLang="en-US"/>
        </a:p>
      </dgm:t>
    </dgm:pt>
    <dgm:pt modelId="{40261BAE-1949-4201-BC30-9AD604DDA7E8}">
      <dgm:prSet phldrT="[텍스트]"/>
      <dgm:spPr/>
      <dgm:t>
        <a:bodyPr/>
        <a:lstStyle/>
        <a:p>
          <a:pPr latinLnBrk="1"/>
          <a:r>
            <a:rPr lang="ko-KR" altLang="en-US" dirty="0" smtClean="0"/>
            <a:t>정보보안연합회</a:t>
          </a:r>
          <a:r>
            <a:rPr lang="en-US" altLang="ko-KR" dirty="0" smtClean="0"/>
            <a:t>(NISA) </a:t>
          </a:r>
          <a:r>
            <a:rPr lang="ko-KR" altLang="en-US" dirty="0" smtClean="0"/>
            <a:t>창설</a:t>
          </a:r>
          <a:endParaRPr lang="ko-KR" altLang="en-US" dirty="0"/>
        </a:p>
      </dgm:t>
    </dgm:pt>
    <dgm:pt modelId="{F7FAB044-1FB4-46B5-86F5-7A186A0BA383}" type="parTrans" cxnId="{3F4714F4-8636-4837-AA29-65AFA5C4AED9}">
      <dgm:prSet/>
      <dgm:spPr/>
      <dgm:t>
        <a:bodyPr/>
        <a:lstStyle/>
        <a:p>
          <a:pPr latinLnBrk="1"/>
          <a:endParaRPr lang="ko-KR" altLang="en-US"/>
        </a:p>
      </dgm:t>
    </dgm:pt>
    <dgm:pt modelId="{706D6770-1E58-4250-A3D1-5C26882CE0E2}" type="sibTrans" cxnId="{3F4714F4-8636-4837-AA29-65AFA5C4AED9}">
      <dgm:prSet/>
      <dgm:spPr/>
      <dgm:t>
        <a:bodyPr/>
        <a:lstStyle/>
        <a:p>
          <a:pPr latinLnBrk="1"/>
          <a:endParaRPr lang="ko-KR" altLang="en-US"/>
        </a:p>
      </dgm:t>
    </dgm:pt>
    <dgm:pt modelId="{97A49F18-C441-4848-85CE-739005689686}" type="pres">
      <dgm:prSet presAssocID="{756EFA8E-21DA-49B2-8334-617BF7765A6B}" presName="linearFlow" presStyleCnt="0">
        <dgm:presLayoutVars>
          <dgm:dir/>
          <dgm:animLvl val="lvl"/>
          <dgm:resizeHandles val="exact"/>
        </dgm:presLayoutVars>
      </dgm:prSet>
      <dgm:spPr/>
      <dgm:t>
        <a:bodyPr/>
        <a:lstStyle/>
        <a:p>
          <a:pPr latinLnBrk="1"/>
          <a:endParaRPr lang="ko-KR" altLang="en-US"/>
        </a:p>
      </dgm:t>
    </dgm:pt>
    <dgm:pt modelId="{2934626E-FAB7-4EE8-8CC1-BFA01CA8C5DE}" type="pres">
      <dgm:prSet presAssocID="{54F01C00-A183-4296-A320-634160832F43}" presName="composite" presStyleCnt="0"/>
      <dgm:spPr/>
    </dgm:pt>
    <dgm:pt modelId="{D2722B85-B271-409C-B8B1-075B9926A984}" type="pres">
      <dgm:prSet presAssocID="{54F01C00-A183-4296-A320-634160832F43}" presName="parentText" presStyleLbl="alignNode1" presStyleIdx="0" presStyleCnt="6">
        <dgm:presLayoutVars>
          <dgm:chMax val="1"/>
          <dgm:bulletEnabled val="1"/>
        </dgm:presLayoutVars>
      </dgm:prSet>
      <dgm:spPr/>
      <dgm:t>
        <a:bodyPr/>
        <a:lstStyle/>
        <a:p>
          <a:pPr latinLnBrk="1"/>
          <a:endParaRPr lang="ko-KR" altLang="en-US"/>
        </a:p>
      </dgm:t>
    </dgm:pt>
    <dgm:pt modelId="{540A4C98-07A0-42B0-A617-513BD06ECA46}" type="pres">
      <dgm:prSet presAssocID="{54F01C00-A183-4296-A320-634160832F43}" presName="descendantText" presStyleLbl="alignAcc1" presStyleIdx="0" presStyleCnt="6">
        <dgm:presLayoutVars>
          <dgm:bulletEnabled val="1"/>
        </dgm:presLayoutVars>
      </dgm:prSet>
      <dgm:spPr/>
      <dgm:t>
        <a:bodyPr/>
        <a:lstStyle/>
        <a:p>
          <a:pPr latinLnBrk="1"/>
          <a:endParaRPr lang="ko-KR" altLang="en-US"/>
        </a:p>
      </dgm:t>
    </dgm:pt>
    <dgm:pt modelId="{21D3277C-9A4E-4D0A-8763-1ABD7406439A}" type="pres">
      <dgm:prSet presAssocID="{CCA6F5F2-4C26-491A-8ADA-9FAD9300C6FF}" presName="sp" presStyleCnt="0"/>
      <dgm:spPr/>
    </dgm:pt>
    <dgm:pt modelId="{EA64B3E4-88B1-43BA-B20E-2F507F1D807E}" type="pres">
      <dgm:prSet presAssocID="{B89229E9-B42B-4582-9321-790A6617877D}" presName="composite" presStyleCnt="0"/>
      <dgm:spPr/>
    </dgm:pt>
    <dgm:pt modelId="{D6819805-7F17-4590-BF22-878C144EB46D}" type="pres">
      <dgm:prSet presAssocID="{B89229E9-B42B-4582-9321-790A6617877D}" presName="parentText" presStyleLbl="alignNode1" presStyleIdx="1" presStyleCnt="6">
        <dgm:presLayoutVars>
          <dgm:chMax val="1"/>
          <dgm:bulletEnabled val="1"/>
        </dgm:presLayoutVars>
      </dgm:prSet>
      <dgm:spPr/>
      <dgm:t>
        <a:bodyPr/>
        <a:lstStyle/>
        <a:p>
          <a:pPr latinLnBrk="1"/>
          <a:endParaRPr lang="ko-KR" altLang="en-US"/>
        </a:p>
      </dgm:t>
    </dgm:pt>
    <dgm:pt modelId="{376040EA-8C39-45DF-81CF-2810A67FFECB}" type="pres">
      <dgm:prSet presAssocID="{B89229E9-B42B-4582-9321-790A6617877D}" presName="descendantText" presStyleLbl="alignAcc1" presStyleIdx="1" presStyleCnt="6">
        <dgm:presLayoutVars>
          <dgm:bulletEnabled val="1"/>
        </dgm:presLayoutVars>
      </dgm:prSet>
      <dgm:spPr/>
      <dgm:t>
        <a:bodyPr/>
        <a:lstStyle/>
        <a:p>
          <a:pPr latinLnBrk="1"/>
          <a:endParaRPr lang="ko-KR" altLang="en-US"/>
        </a:p>
      </dgm:t>
    </dgm:pt>
    <dgm:pt modelId="{E4FDB158-713D-46D1-ABDC-C8B0CF20161E}" type="pres">
      <dgm:prSet presAssocID="{017C91CB-DA4C-4A7E-96D1-7CDFAC9B2C3D}" presName="sp" presStyleCnt="0"/>
      <dgm:spPr/>
    </dgm:pt>
    <dgm:pt modelId="{4AE42541-3A71-41CA-9D5A-CF401035BD13}" type="pres">
      <dgm:prSet presAssocID="{AFD66A81-BF78-4EB3-A65C-444C5E003227}" presName="composite" presStyleCnt="0"/>
      <dgm:spPr/>
    </dgm:pt>
    <dgm:pt modelId="{A99B4B7C-5782-4A9F-B4DB-4766DCB33D51}" type="pres">
      <dgm:prSet presAssocID="{AFD66A81-BF78-4EB3-A65C-444C5E003227}" presName="parentText" presStyleLbl="alignNode1" presStyleIdx="2" presStyleCnt="6">
        <dgm:presLayoutVars>
          <dgm:chMax val="1"/>
          <dgm:bulletEnabled val="1"/>
        </dgm:presLayoutVars>
      </dgm:prSet>
      <dgm:spPr/>
      <dgm:t>
        <a:bodyPr/>
        <a:lstStyle/>
        <a:p>
          <a:pPr latinLnBrk="1"/>
          <a:endParaRPr lang="ko-KR" altLang="en-US"/>
        </a:p>
      </dgm:t>
    </dgm:pt>
    <dgm:pt modelId="{17ACF705-6D23-4EC0-B247-82ED6979BBD9}" type="pres">
      <dgm:prSet presAssocID="{AFD66A81-BF78-4EB3-A65C-444C5E003227}" presName="descendantText" presStyleLbl="alignAcc1" presStyleIdx="2" presStyleCnt="6">
        <dgm:presLayoutVars>
          <dgm:bulletEnabled val="1"/>
        </dgm:presLayoutVars>
      </dgm:prSet>
      <dgm:spPr/>
      <dgm:t>
        <a:bodyPr/>
        <a:lstStyle/>
        <a:p>
          <a:pPr latinLnBrk="1"/>
          <a:endParaRPr lang="ko-KR" altLang="en-US"/>
        </a:p>
      </dgm:t>
    </dgm:pt>
    <dgm:pt modelId="{C9BB0C4A-34BF-46DF-AA91-BF717F0BE56A}" type="pres">
      <dgm:prSet presAssocID="{AD51FBE9-185F-4CAB-B9B4-FFB844A6D8D6}" presName="sp" presStyleCnt="0"/>
      <dgm:spPr/>
    </dgm:pt>
    <dgm:pt modelId="{BB565F9C-918E-4A43-94FA-77A436A909F1}" type="pres">
      <dgm:prSet presAssocID="{81148336-82E4-4760-8F5E-97F35C6B812E}" presName="composite" presStyleCnt="0"/>
      <dgm:spPr/>
    </dgm:pt>
    <dgm:pt modelId="{663117AD-6877-490E-802C-C9735E1850E3}" type="pres">
      <dgm:prSet presAssocID="{81148336-82E4-4760-8F5E-97F35C6B812E}" presName="parentText" presStyleLbl="alignNode1" presStyleIdx="3" presStyleCnt="6">
        <dgm:presLayoutVars>
          <dgm:chMax val="1"/>
          <dgm:bulletEnabled val="1"/>
        </dgm:presLayoutVars>
      </dgm:prSet>
      <dgm:spPr/>
      <dgm:t>
        <a:bodyPr/>
        <a:lstStyle/>
        <a:p>
          <a:pPr latinLnBrk="1"/>
          <a:endParaRPr lang="ko-KR" altLang="en-US"/>
        </a:p>
      </dgm:t>
    </dgm:pt>
    <dgm:pt modelId="{A0FA2801-4C2B-418D-BC83-28749550F978}" type="pres">
      <dgm:prSet presAssocID="{81148336-82E4-4760-8F5E-97F35C6B812E}" presName="descendantText" presStyleLbl="alignAcc1" presStyleIdx="3" presStyleCnt="6">
        <dgm:presLayoutVars>
          <dgm:bulletEnabled val="1"/>
        </dgm:presLayoutVars>
      </dgm:prSet>
      <dgm:spPr/>
      <dgm:t>
        <a:bodyPr/>
        <a:lstStyle/>
        <a:p>
          <a:pPr latinLnBrk="1"/>
          <a:endParaRPr lang="ko-KR" altLang="en-US"/>
        </a:p>
      </dgm:t>
    </dgm:pt>
    <dgm:pt modelId="{497314B2-AD16-408D-A92A-C34413D9C80C}" type="pres">
      <dgm:prSet presAssocID="{72BC4830-059E-4492-9141-F24DECAC95A5}" presName="sp" presStyleCnt="0"/>
      <dgm:spPr/>
    </dgm:pt>
    <dgm:pt modelId="{F45B192A-8F49-4218-B6D7-C86DBEF5EDE4}" type="pres">
      <dgm:prSet presAssocID="{727AD0EC-3576-4CCC-9F1B-6C09E6368BDF}" presName="composite" presStyleCnt="0"/>
      <dgm:spPr/>
    </dgm:pt>
    <dgm:pt modelId="{D0C548D8-86DD-4818-8BC4-0AD3F1418D1E}" type="pres">
      <dgm:prSet presAssocID="{727AD0EC-3576-4CCC-9F1B-6C09E6368BDF}" presName="parentText" presStyleLbl="alignNode1" presStyleIdx="4" presStyleCnt="6">
        <dgm:presLayoutVars>
          <dgm:chMax val="1"/>
          <dgm:bulletEnabled val="1"/>
        </dgm:presLayoutVars>
      </dgm:prSet>
      <dgm:spPr/>
      <dgm:t>
        <a:bodyPr/>
        <a:lstStyle/>
        <a:p>
          <a:pPr latinLnBrk="1"/>
          <a:endParaRPr lang="ko-KR" altLang="en-US"/>
        </a:p>
      </dgm:t>
    </dgm:pt>
    <dgm:pt modelId="{EAEFF0AC-B697-4EDA-9E53-4F1B90461919}" type="pres">
      <dgm:prSet presAssocID="{727AD0EC-3576-4CCC-9F1B-6C09E6368BDF}" presName="descendantText" presStyleLbl="alignAcc1" presStyleIdx="4" presStyleCnt="6">
        <dgm:presLayoutVars>
          <dgm:bulletEnabled val="1"/>
        </dgm:presLayoutVars>
      </dgm:prSet>
      <dgm:spPr/>
      <dgm:t>
        <a:bodyPr/>
        <a:lstStyle/>
        <a:p>
          <a:pPr latinLnBrk="1"/>
          <a:endParaRPr lang="ko-KR" altLang="en-US"/>
        </a:p>
      </dgm:t>
    </dgm:pt>
    <dgm:pt modelId="{42951DB9-DD54-444C-B4E2-CF64B11A9FD1}" type="pres">
      <dgm:prSet presAssocID="{71D481F3-ADBA-4320-87EB-CA74A217F32B}" presName="sp" presStyleCnt="0"/>
      <dgm:spPr/>
    </dgm:pt>
    <dgm:pt modelId="{67BCCD43-FEF0-476D-AF73-5BFC786FE285}" type="pres">
      <dgm:prSet presAssocID="{6D9223D3-D463-4863-98E1-F399F4A6D8A8}" presName="composite" presStyleCnt="0"/>
      <dgm:spPr/>
    </dgm:pt>
    <dgm:pt modelId="{0B79D0D6-BD33-44FB-BCD1-F303705B1B22}" type="pres">
      <dgm:prSet presAssocID="{6D9223D3-D463-4863-98E1-F399F4A6D8A8}" presName="parentText" presStyleLbl="alignNode1" presStyleIdx="5" presStyleCnt="6">
        <dgm:presLayoutVars>
          <dgm:chMax val="1"/>
          <dgm:bulletEnabled val="1"/>
        </dgm:presLayoutVars>
      </dgm:prSet>
      <dgm:spPr/>
      <dgm:t>
        <a:bodyPr/>
        <a:lstStyle/>
        <a:p>
          <a:pPr latinLnBrk="1"/>
          <a:endParaRPr lang="ko-KR" altLang="en-US"/>
        </a:p>
      </dgm:t>
    </dgm:pt>
    <dgm:pt modelId="{4A2EB8E6-4878-4E02-8B66-367F849567FC}" type="pres">
      <dgm:prSet presAssocID="{6D9223D3-D463-4863-98E1-F399F4A6D8A8}" presName="descendantText" presStyleLbl="alignAcc1" presStyleIdx="5" presStyleCnt="6">
        <dgm:presLayoutVars>
          <dgm:bulletEnabled val="1"/>
        </dgm:presLayoutVars>
      </dgm:prSet>
      <dgm:spPr/>
      <dgm:t>
        <a:bodyPr/>
        <a:lstStyle/>
        <a:p>
          <a:pPr latinLnBrk="1"/>
          <a:endParaRPr lang="ko-KR" altLang="en-US"/>
        </a:p>
      </dgm:t>
    </dgm:pt>
  </dgm:ptLst>
  <dgm:cxnLst>
    <dgm:cxn modelId="{EA535D78-B785-4BC5-849E-44E01102B05F}" type="presOf" srcId="{C338D598-A8F6-4417-B7F5-6A51AB5E49C6}" destId="{EAEFF0AC-B697-4EDA-9E53-4F1B90461919}" srcOrd="0" destOrd="0" presId="urn:microsoft.com/office/officeart/2005/8/layout/chevron2"/>
    <dgm:cxn modelId="{3EF77BEE-B004-4DCF-B456-E57D730DCF04}" srcId="{727AD0EC-3576-4CCC-9F1B-6C09E6368BDF}" destId="{C338D598-A8F6-4417-B7F5-6A51AB5E49C6}" srcOrd="0" destOrd="0" parTransId="{8931A68B-31F7-4337-9B4F-DB859FDC2F5F}" sibTransId="{E491261C-A047-4D78-850B-3D6F7440FC4B}"/>
    <dgm:cxn modelId="{14CA2072-B5D0-41B1-9775-CB705E799A12}" srcId="{6D9223D3-D463-4863-98E1-F399F4A6D8A8}" destId="{852EDB0C-B269-4902-9B7F-81F5E9595995}" srcOrd="0" destOrd="0" parTransId="{4E5B788F-5570-440B-9415-F05B3E3055FF}" sibTransId="{1ECE7BAD-1E14-4DD0-B0AA-2D35B7C67533}"/>
    <dgm:cxn modelId="{0FB438B2-40F5-49F2-B74D-B208BFAE70EE}" type="presOf" srcId="{81148336-82E4-4760-8F5E-97F35C6B812E}" destId="{663117AD-6877-490E-802C-C9735E1850E3}" srcOrd="0" destOrd="0" presId="urn:microsoft.com/office/officeart/2005/8/layout/chevron2"/>
    <dgm:cxn modelId="{7E6AA962-783C-4DF6-A416-BCC74D8DBC52}" srcId="{756EFA8E-21DA-49B2-8334-617BF7765A6B}" destId="{54F01C00-A183-4296-A320-634160832F43}" srcOrd="0" destOrd="0" parTransId="{E1F82B35-2B7C-4572-933B-DD5F71340255}" sibTransId="{CCA6F5F2-4C26-491A-8ADA-9FAD9300C6FF}"/>
    <dgm:cxn modelId="{E4ECF366-FA3B-429B-BA6E-28FE4C4BD8A4}" type="presOf" srcId="{A60CB10B-C760-400E-8280-B21D88EFF540}" destId="{540A4C98-07A0-42B0-A617-513BD06ECA46}" srcOrd="0" destOrd="0" presId="urn:microsoft.com/office/officeart/2005/8/layout/chevron2"/>
    <dgm:cxn modelId="{BBBA15FD-6EEB-4A65-96A5-86063A3D4BE2}" type="presOf" srcId="{40261BAE-1949-4201-BC30-9AD604DDA7E8}" destId="{4A2EB8E6-4878-4E02-8B66-367F849567FC}" srcOrd="0" destOrd="1" presId="urn:microsoft.com/office/officeart/2005/8/layout/chevron2"/>
    <dgm:cxn modelId="{7E3F8168-61CE-4FDA-A9AD-E524D4C2FE4F}" type="presOf" srcId="{756EFA8E-21DA-49B2-8334-617BF7765A6B}" destId="{97A49F18-C441-4848-85CE-739005689686}" srcOrd="0" destOrd="0" presId="urn:microsoft.com/office/officeart/2005/8/layout/chevron2"/>
    <dgm:cxn modelId="{D5ED3286-D023-465D-A737-A833F9E2194F}" type="presOf" srcId="{727AD0EC-3576-4CCC-9F1B-6C09E6368BDF}" destId="{D0C548D8-86DD-4818-8BC4-0AD3F1418D1E}" srcOrd="0" destOrd="0" presId="urn:microsoft.com/office/officeart/2005/8/layout/chevron2"/>
    <dgm:cxn modelId="{D4902697-8296-4AA8-A5F0-A5E7B864F399}" type="presOf" srcId="{54E1476A-F3C3-45B8-A324-46853A22841F}" destId="{376040EA-8C39-45DF-81CF-2810A67FFECB}" srcOrd="0" destOrd="0" presId="urn:microsoft.com/office/officeart/2005/8/layout/chevron2"/>
    <dgm:cxn modelId="{DFD8219B-3D3D-4EB3-A420-69F6847B95AB}" srcId="{756EFA8E-21DA-49B2-8334-617BF7765A6B}" destId="{B89229E9-B42B-4582-9321-790A6617877D}" srcOrd="1" destOrd="0" parTransId="{DDBF1345-D178-4914-95F0-550D10468ADB}" sibTransId="{017C91CB-DA4C-4A7E-96D1-7CDFAC9B2C3D}"/>
    <dgm:cxn modelId="{8DDEAA0C-9972-4982-AA39-F238042A5850}" type="presOf" srcId="{AFD66A81-BF78-4EB3-A65C-444C5E003227}" destId="{A99B4B7C-5782-4A9F-B4DB-4766DCB33D51}" srcOrd="0" destOrd="0" presId="urn:microsoft.com/office/officeart/2005/8/layout/chevron2"/>
    <dgm:cxn modelId="{7CC12D11-CDAC-4378-A0A7-26FF89B8F747}" srcId="{54F01C00-A183-4296-A320-634160832F43}" destId="{A60CB10B-C760-400E-8280-B21D88EFF540}" srcOrd="0" destOrd="0" parTransId="{F7622B9E-CDF0-4CE1-B8A5-C55B19A61C7E}" sibTransId="{6DD75881-2523-4A34-A7EE-F444FCFEFD77}"/>
    <dgm:cxn modelId="{3F4714F4-8636-4837-AA29-65AFA5C4AED9}" srcId="{6D9223D3-D463-4863-98E1-F399F4A6D8A8}" destId="{40261BAE-1949-4201-BC30-9AD604DDA7E8}" srcOrd="1" destOrd="0" parTransId="{F7FAB044-1FB4-46B5-86F5-7A186A0BA383}" sibTransId="{706D6770-1E58-4250-A3D1-5C26882CE0E2}"/>
    <dgm:cxn modelId="{0A836FEB-41D4-4FB0-A1B7-EA9CB123B58B}" srcId="{756EFA8E-21DA-49B2-8334-617BF7765A6B}" destId="{6D9223D3-D463-4863-98E1-F399F4A6D8A8}" srcOrd="5" destOrd="0" parTransId="{F7FE4982-61A3-49A9-86C9-2F541DB34E3B}" sibTransId="{CF563A7C-D28C-4E28-A141-CFC512F49363}"/>
    <dgm:cxn modelId="{6896C0EC-B25F-4F7B-B07B-02E350E1909B}" srcId="{756EFA8E-21DA-49B2-8334-617BF7765A6B}" destId="{727AD0EC-3576-4CCC-9F1B-6C09E6368BDF}" srcOrd="4" destOrd="0" parTransId="{FF705773-A074-4518-8E87-19B78FD7AD5C}" sibTransId="{71D481F3-ADBA-4320-87EB-CA74A217F32B}"/>
    <dgm:cxn modelId="{53AF70B7-4F88-44AB-8660-72DFBFFD3500}" srcId="{81148336-82E4-4760-8F5E-97F35C6B812E}" destId="{1C98D466-055D-44C7-AE07-C28BAA963F7B}" srcOrd="0" destOrd="0" parTransId="{A677E9F1-79D2-4959-821A-EA554D241334}" sibTransId="{86CB4052-BE40-4312-9069-F1A27DD73651}"/>
    <dgm:cxn modelId="{B50F4939-29C8-471B-A5BA-A7E2B0692228}" type="presOf" srcId="{1C98D466-055D-44C7-AE07-C28BAA963F7B}" destId="{A0FA2801-4C2B-418D-BC83-28749550F978}" srcOrd="0" destOrd="0" presId="urn:microsoft.com/office/officeart/2005/8/layout/chevron2"/>
    <dgm:cxn modelId="{44A25812-4C4E-4101-B0C4-1DC9480D2756}" srcId="{AFD66A81-BF78-4EB3-A65C-444C5E003227}" destId="{46A1156B-F77C-4E47-AEA5-F0A4F266A81D}" srcOrd="0" destOrd="0" parTransId="{3E5A65EE-AFA6-4920-82A1-C4B71CD8731F}" sibTransId="{C9FD5B0D-CDF0-49D8-9AD2-D0312323A796}"/>
    <dgm:cxn modelId="{5812A314-C8D9-447F-BC7D-E5782FAB08A7}" type="presOf" srcId="{54F01C00-A183-4296-A320-634160832F43}" destId="{D2722B85-B271-409C-B8B1-075B9926A984}" srcOrd="0" destOrd="0" presId="urn:microsoft.com/office/officeart/2005/8/layout/chevron2"/>
    <dgm:cxn modelId="{7910F770-89A3-46AE-8949-878F3787F269}" srcId="{B89229E9-B42B-4582-9321-790A6617877D}" destId="{54E1476A-F3C3-45B8-A324-46853A22841F}" srcOrd="0" destOrd="0" parTransId="{BACAAD9C-D684-4A2F-AE23-C40E59F5D380}" sibTransId="{B24DA01D-086A-4849-9AB3-CA2D66EF82DD}"/>
    <dgm:cxn modelId="{17A97A44-229F-42C4-B5F7-FA5AFB0FB143}" srcId="{756EFA8E-21DA-49B2-8334-617BF7765A6B}" destId="{AFD66A81-BF78-4EB3-A65C-444C5E003227}" srcOrd="2" destOrd="0" parTransId="{360E925A-99E2-4F9D-BDD5-E775910B52CA}" sibTransId="{AD51FBE9-185F-4CAB-B9B4-FFB844A6D8D6}"/>
    <dgm:cxn modelId="{A533E1B1-803A-4861-B5BB-9A1CD11F0F74}" srcId="{756EFA8E-21DA-49B2-8334-617BF7765A6B}" destId="{81148336-82E4-4760-8F5E-97F35C6B812E}" srcOrd="3" destOrd="0" parTransId="{BA652E6B-E4F3-4E19-9653-6ABC94A61396}" sibTransId="{72BC4830-059E-4492-9141-F24DECAC95A5}"/>
    <dgm:cxn modelId="{3B4110A8-359E-4E90-9184-8B6E973AE6BB}" type="presOf" srcId="{46A1156B-F77C-4E47-AEA5-F0A4F266A81D}" destId="{17ACF705-6D23-4EC0-B247-82ED6979BBD9}" srcOrd="0" destOrd="0" presId="urn:microsoft.com/office/officeart/2005/8/layout/chevron2"/>
    <dgm:cxn modelId="{C1511BBB-B269-42A4-8020-D3FB3A41A954}" type="presOf" srcId="{6D9223D3-D463-4863-98E1-F399F4A6D8A8}" destId="{0B79D0D6-BD33-44FB-BCD1-F303705B1B22}" srcOrd="0" destOrd="0" presId="urn:microsoft.com/office/officeart/2005/8/layout/chevron2"/>
    <dgm:cxn modelId="{079F7CE1-FFE0-4A5E-9238-3066FF05B8EC}" type="presOf" srcId="{B89229E9-B42B-4582-9321-790A6617877D}" destId="{D6819805-7F17-4590-BF22-878C144EB46D}" srcOrd="0" destOrd="0" presId="urn:microsoft.com/office/officeart/2005/8/layout/chevron2"/>
    <dgm:cxn modelId="{D9660B3B-37FE-4D7F-81BC-8A8563BA8EF4}" type="presOf" srcId="{852EDB0C-B269-4902-9B7F-81F5E9595995}" destId="{4A2EB8E6-4878-4E02-8B66-367F849567FC}" srcOrd="0" destOrd="0" presId="urn:microsoft.com/office/officeart/2005/8/layout/chevron2"/>
    <dgm:cxn modelId="{2318EE28-199F-4F4E-82C0-C6E206414EC1}" type="presParOf" srcId="{97A49F18-C441-4848-85CE-739005689686}" destId="{2934626E-FAB7-4EE8-8CC1-BFA01CA8C5DE}" srcOrd="0" destOrd="0" presId="urn:microsoft.com/office/officeart/2005/8/layout/chevron2"/>
    <dgm:cxn modelId="{20085314-2A45-4A49-B95E-02FAE68B6EC2}" type="presParOf" srcId="{2934626E-FAB7-4EE8-8CC1-BFA01CA8C5DE}" destId="{D2722B85-B271-409C-B8B1-075B9926A984}" srcOrd="0" destOrd="0" presId="urn:microsoft.com/office/officeart/2005/8/layout/chevron2"/>
    <dgm:cxn modelId="{01759F8B-3976-4D64-9B9D-A8952C1DB102}" type="presParOf" srcId="{2934626E-FAB7-4EE8-8CC1-BFA01CA8C5DE}" destId="{540A4C98-07A0-42B0-A617-513BD06ECA46}" srcOrd="1" destOrd="0" presId="urn:microsoft.com/office/officeart/2005/8/layout/chevron2"/>
    <dgm:cxn modelId="{FC744CC2-12FA-4A0D-8E7B-C527886D27BB}" type="presParOf" srcId="{97A49F18-C441-4848-85CE-739005689686}" destId="{21D3277C-9A4E-4D0A-8763-1ABD7406439A}" srcOrd="1" destOrd="0" presId="urn:microsoft.com/office/officeart/2005/8/layout/chevron2"/>
    <dgm:cxn modelId="{6D8B925B-FF7B-475F-9A79-7FC98D4FD57D}" type="presParOf" srcId="{97A49F18-C441-4848-85CE-739005689686}" destId="{EA64B3E4-88B1-43BA-B20E-2F507F1D807E}" srcOrd="2" destOrd="0" presId="urn:microsoft.com/office/officeart/2005/8/layout/chevron2"/>
    <dgm:cxn modelId="{7EACA80B-0B2F-470A-8D6F-B98238E0EEFB}" type="presParOf" srcId="{EA64B3E4-88B1-43BA-B20E-2F507F1D807E}" destId="{D6819805-7F17-4590-BF22-878C144EB46D}" srcOrd="0" destOrd="0" presId="urn:microsoft.com/office/officeart/2005/8/layout/chevron2"/>
    <dgm:cxn modelId="{35AB8CAE-2F6C-43DE-8740-48BECAFC6261}" type="presParOf" srcId="{EA64B3E4-88B1-43BA-B20E-2F507F1D807E}" destId="{376040EA-8C39-45DF-81CF-2810A67FFECB}" srcOrd="1" destOrd="0" presId="urn:microsoft.com/office/officeart/2005/8/layout/chevron2"/>
    <dgm:cxn modelId="{5EE7DA37-AFF3-48C5-A52D-4E398C1C751A}" type="presParOf" srcId="{97A49F18-C441-4848-85CE-739005689686}" destId="{E4FDB158-713D-46D1-ABDC-C8B0CF20161E}" srcOrd="3" destOrd="0" presId="urn:microsoft.com/office/officeart/2005/8/layout/chevron2"/>
    <dgm:cxn modelId="{DF1EAB76-2A00-490F-AE64-9029761AAE09}" type="presParOf" srcId="{97A49F18-C441-4848-85CE-739005689686}" destId="{4AE42541-3A71-41CA-9D5A-CF401035BD13}" srcOrd="4" destOrd="0" presId="urn:microsoft.com/office/officeart/2005/8/layout/chevron2"/>
    <dgm:cxn modelId="{628F621F-5DB8-41A6-83BC-B19691364FEF}" type="presParOf" srcId="{4AE42541-3A71-41CA-9D5A-CF401035BD13}" destId="{A99B4B7C-5782-4A9F-B4DB-4766DCB33D51}" srcOrd="0" destOrd="0" presId="urn:microsoft.com/office/officeart/2005/8/layout/chevron2"/>
    <dgm:cxn modelId="{858BEC67-B9BF-4DAF-8774-B1717BA7CD4E}" type="presParOf" srcId="{4AE42541-3A71-41CA-9D5A-CF401035BD13}" destId="{17ACF705-6D23-4EC0-B247-82ED6979BBD9}" srcOrd="1" destOrd="0" presId="urn:microsoft.com/office/officeart/2005/8/layout/chevron2"/>
    <dgm:cxn modelId="{20E7A5E0-71C7-4DEA-BF3D-438C6EF411B8}" type="presParOf" srcId="{97A49F18-C441-4848-85CE-739005689686}" destId="{C9BB0C4A-34BF-46DF-AA91-BF717F0BE56A}" srcOrd="5" destOrd="0" presId="urn:microsoft.com/office/officeart/2005/8/layout/chevron2"/>
    <dgm:cxn modelId="{3CDD0182-9F57-4161-A875-0A471C51C783}" type="presParOf" srcId="{97A49F18-C441-4848-85CE-739005689686}" destId="{BB565F9C-918E-4A43-94FA-77A436A909F1}" srcOrd="6" destOrd="0" presId="urn:microsoft.com/office/officeart/2005/8/layout/chevron2"/>
    <dgm:cxn modelId="{6B3DBF8B-01F1-44C0-AF17-69FB23414203}" type="presParOf" srcId="{BB565F9C-918E-4A43-94FA-77A436A909F1}" destId="{663117AD-6877-490E-802C-C9735E1850E3}" srcOrd="0" destOrd="0" presId="urn:microsoft.com/office/officeart/2005/8/layout/chevron2"/>
    <dgm:cxn modelId="{F879B8FC-4867-428D-8CDE-BE21B4F15969}" type="presParOf" srcId="{BB565F9C-918E-4A43-94FA-77A436A909F1}" destId="{A0FA2801-4C2B-418D-BC83-28749550F978}" srcOrd="1" destOrd="0" presId="urn:microsoft.com/office/officeart/2005/8/layout/chevron2"/>
    <dgm:cxn modelId="{15D6C763-2FA7-4D66-B7A4-B9A087D95C73}" type="presParOf" srcId="{97A49F18-C441-4848-85CE-739005689686}" destId="{497314B2-AD16-408D-A92A-C34413D9C80C}" srcOrd="7" destOrd="0" presId="urn:microsoft.com/office/officeart/2005/8/layout/chevron2"/>
    <dgm:cxn modelId="{51C3EB48-996E-468A-AD53-64914C1F438F}" type="presParOf" srcId="{97A49F18-C441-4848-85CE-739005689686}" destId="{F45B192A-8F49-4218-B6D7-C86DBEF5EDE4}" srcOrd="8" destOrd="0" presId="urn:microsoft.com/office/officeart/2005/8/layout/chevron2"/>
    <dgm:cxn modelId="{2FF2D12B-D2CE-4E43-993D-A3E18EE869E6}" type="presParOf" srcId="{F45B192A-8F49-4218-B6D7-C86DBEF5EDE4}" destId="{D0C548D8-86DD-4818-8BC4-0AD3F1418D1E}" srcOrd="0" destOrd="0" presId="urn:microsoft.com/office/officeart/2005/8/layout/chevron2"/>
    <dgm:cxn modelId="{4327C19A-1C7F-4EB9-B28B-78686DDA5EB7}" type="presParOf" srcId="{F45B192A-8F49-4218-B6D7-C86DBEF5EDE4}" destId="{EAEFF0AC-B697-4EDA-9E53-4F1B90461919}" srcOrd="1" destOrd="0" presId="urn:microsoft.com/office/officeart/2005/8/layout/chevron2"/>
    <dgm:cxn modelId="{785FD280-E7F0-43D0-8DB6-946FE64D4E1C}" type="presParOf" srcId="{97A49F18-C441-4848-85CE-739005689686}" destId="{42951DB9-DD54-444C-B4E2-CF64B11A9FD1}" srcOrd="9" destOrd="0" presId="urn:microsoft.com/office/officeart/2005/8/layout/chevron2"/>
    <dgm:cxn modelId="{E4E9B38F-A4ED-4FF4-9C27-3135296070F0}" type="presParOf" srcId="{97A49F18-C441-4848-85CE-739005689686}" destId="{67BCCD43-FEF0-476D-AF73-5BFC786FE285}" srcOrd="10" destOrd="0" presId="urn:microsoft.com/office/officeart/2005/8/layout/chevron2"/>
    <dgm:cxn modelId="{63C2737D-6A28-4E84-ABA5-47D18AA569B3}" type="presParOf" srcId="{67BCCD43-FEF0-476D-AF73-5BFC786FE285}" destId="{0B79D0D6-BD33-44FB-BCD1-F303705B1B22}" srcOrd="0" destOrd="0" presId="urn:microsoft.com/office/officeart/2005/8/layout/chevron2"/>
    <dgm:cxn modelId="{3630CD14-4502-4794-9CC0-B37A880BBBBE}" type="presParOf" srcId="{67BCCD43-FEF0-476D-AF73-5BFC786FE285}" destId="{4A2EB8E6-4878-4E02-8B66-367F849567F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6EFA8E-21DA-49B2-8334-617BF7765A6B}"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pPr latinLnBrk="1"/>
          <a:endParaRPr lang="ko-KR" altLang="en-US"/>
        </a:p>
      </dgm:t>
    </dgm:pt>
    <dgm:pt modelId="{54F01C00-A183-4296-A320-634160832F43}">
      <dgm:prSet phldrT="[텍스트]"/>
      <dgm:spPr/>
      <dgm:t>
        <a:bodyPr/>
        <a:lstStyle/>
        <a:p>
          <a:pPr latinLnBrk="1"/>
          <a:r>
            <a:rPr lang="en-US" altLang="ko-KR" dirty="0" smtClean="0"/>
            <a:t>2003</a:t>
          </a:r>
          <a:endParaRPr lang="ko-KR" altLang="en-US" dirty="0"/>
        </a:p>
      </dgm:t>
    </dgm:pt>
    <dgm:pt modelId="{E1F82B35-2B7C-4572-933B-DD5F71340255}" type="parTrans" cxnId="{7E6AA962-783C-4DF6-A416-BCC74D8DBC52}">
      <dgm:prSet/>
      <dgm:spPr/>
      <dgm:t>
        <a:bodyPr/>
        <a:lstStyle/>
        <a:p>
          <a:pPr latinLnBrk="1"/>
          <a:endParaRPr lang="ko-KR" altLang="en-US"/>
        </a:p>
      </dgm:t>
    </dgm:pt>
    <dgm:pt modelId="{CCA6F5F2-4C26-491A-8ADA-9FAD9300C6FF}" type="sibTrans" cxnId="{7E6AA962-783C-4DF6-A416-BCC74D8DBC52}">
      <dgm:prSet/>
      <dgm:spPr/>
      <dgm:t>
        <a:bodyPr/>
        <a:lstStyle/>
        <a:p>
          <a:pPr latinLnBrk="1"/>
          <a:endParaRPr lang="ko-KR" altLang="en-US"/>
        </a:p>
      </dgm:t>
    </dgm:pt>
    <dgm:pt modelId="{921E678A-D5BD-4345-89AF-19AD281B3423}">
      <dgm:prSet phldrT="[텍스트]"/>
      <dgm:spPr/>
      <dgm:t>
        <a:bodyPr/>
        <a:lstStyle/>
        <a:p>
          <a:pPr latinLnBrk="1"/>
          <a:r>
            <a:rPr lang="en-US" altLang="ko-KR" dirty="0" smtClean="0"/>
            <a:t>1.25 </a:t>
          </a:r>
          <a:r>
            <a:rPr lang="ko-KR" altLang="en-US" dirty="0" smtClean="0"/>
            <a:t>인터넷 대란 발생</a:t>
          </a:r>
          <a:r>
            <a:rPr lang="en-US" altLang="ko-KR" dirty="0" smtClean="0"/>
            <a:t>, KISA </a:t>
          </a:r>
          <a:r>
            <a:rPr lang="ko-KR" altLang="en-US" dirty="0" smtClean="0"/>
            <a:t>인터넷침해사고대응지원센터 설립</a:t>
          </a:r>
          <a:endParaRPr lang="ko-KR" altLang="en-US" dirty="0"/>
        </a:p>
      </dgm:t>
    </dgm:pt>
    <dgm:pt modelId="{555C61B6-EDB7-4270-8DDA-94599E6D1425}" type="parTrans" cxnId="{FFA42CB0-A0A9-4007-9754-6C86B0D71C2D}">
      <dgm:prSet/>
      <dgm:spPr/>
      <dgm:t>
        <a:bodyPr/>
        <a:lstStyle/>
        <a:p>
          <a:pPr latinLnBrk="1"/>
          <a:endParaRPr lang="ko-KR" altLang="en-US"/>
        </a:p>
      </dgm:t>
    </dgm:pt>
    <dgm:pt modelId="{CBE931DA-BB99-4D69-AC31-C6500FDE712A}" type="sibTrans" cxnId="{FFA42CB0-A0A9-4007-9754-6C86B0D71C2D}">
      <dgm:prSet/>
      <dgm:spPr/>
      <dgm:t>
        <a:bodyPr/>
        <a:lstStyle/>
        <a:p>
          <a:pPr latinLnBrk="1"/>
          <a:endParaRPr lang="ko-KR" altLang="en-US"/>
        </a:p>
      </dgm:t>
    </dgm:pt>
    <dgm:pt modelId="{5BD36FB8-2808-4F85-A66E-9D30D06CDD21}">
      <dgm:prSet phldrT="[텍스트]"/>
      <dgm:spPr/>
      <dgm:t>
        <a:bodyPr/>
        <a:lstStyle/>
        <a:p>
          <a:pPr latinLnBrk="1"/>
          <a:r>
            <a:rPr lang="ko-KR" altLang="en-US" dirty="0" smtClean="0"/>
            <a:t>블록암호 알고리즘 </a:t>
          </a:r>
          <a:r>
            <a:rPr lang="en-US" altLang="ko-KR" dirty="0" smtClean="0"/>
            <a:t>ARIA </a:t>
          </a:r>
          <a:r>
            <a:rPr lang="ko-KR" altLang="en-US" dirty="0" smtClean="0"/>
            <a:t>개발</a:t>
          </a:r>
          <a:endParaRPr lang="ko-KR" altLang="en-US" dirty="0"/>
        </a:p>
      </dgm:t>
    </dgm:pt>
    <dgm:pt modelId="{BC1EF223-CA6C-43E1-91D5-2E1D6D4FB76B}" type="parTrans" cxnId="{0D5EFBD3-4BA7-4ECC-9EE2-DEAFF3888F9C}">
      <dgm:prSet/>
      <dgm:spPr/>
      <dgm:t>
        <a:bodyPr/>
        <a:lstStyle/>
        <a:p>
          <a:pPr latinLnBrk="1"/>
          <a:endParaRPr lang="ko-KR" altLang="en-US"/>
        </a:p>
      </dgm:t>
    </dgm:pt>
    <dgm:pt modelId="{1004348B-6B2F-4E94-913C-759E24C800C6}" type="sibTrans" cxnId="{0D5EFBD3-4BA7-4ECC-9EE2-DEAFF3888F9C}">
      <dgm:prSet/>
      <dgm:spPr/>
      <dgm:t>
        <a:bodyPr/>
        <a:lstStyle/>
        <a:p>
          <a:pPr latinLnBrk="1"/>
          <a:endParaRPr lang="ko-KR" altLang="en-US"/>
        </a:p>
      </dgm:t>
    </dgm:pt>
    <dgm:pt modelId="{4B654E4D-22AB-4D2C-BC22-E6051A15067F}">
      <dgm:prSet phldrT="[텍스트]"/>
      <dgm:spPr/>
      <dgm:t>
        <a:bodyPr/>
        <a:lstStyle/>
        <a:p>
          <a:pPr latinLnBrk="1"/>
          <a:r>
            <a:rPr lang="en-US" altLang="ko-KR" dirty="0" smtClean="0"/>
            <a:t>2004</a:t>
          </a:r>
          <a:endParaRPr lang="ko-KR" altLang="en-US" dirty="0"/>
        </a:p>
      </dgm:t>
    </dgm:pt>
    <dgm:pt modelId="{1A60F7DB-13F2-4632-AF3C-D516D22EC3EC}" type="parTrans" cxnId="{707AC542-5203-4882-ABC7-52EC9A55265F}">
      <dgm:prSet/>
      <dgm:spPr/>
      <dgm:t>
        <a:bodyPr/>
        <a:lstStyle/>
        <a:p>
          <a:pPr latinLnBrk="1"/>
          <a:endParaRPr lang="ko-KR" altLang="en-US"/>
        </a:p>
      </dgm:t>
    </dgm:pt>
    <dgm:pt modelId="{219E7A03-2AC1-4EC9-9FC3-51EB6A2DB128}" type="sibTrans" cxnId="{707AC542-5203-4882-ABC7-52EC9A55265F}">
      <dgm:prSet/>
      <dgm:spPr/>
      <dgm:t>
        <a:bodyPr/>
        <a:lstStyle/>
        <a:p>
          <a:pPr latinLnBrk="1"/>
          <a:endParaRPr lang="ko-KR" altLang="en-US"/>
        </a:p>
      </dgm:t>
    </dgm:pt>
    <dgm:pt modelId="{49326B94-9A85-4CCF-89F1-FD699FA35140}">
      <dgm:prSet phldrT="[텍스트]"/>
      <dgm:spPr/>
      <dgm:t>
        <a:bodyPr/>
        <a:lstStyle/>
        <a:p>
          <a:pPr latinLnBrk="1"/>
          <a:r>
            <a:rPr lang="ko-KR" altLang="en-US" dirty="0" smtClean="0"/>
            <a:t>국가정보원</a:t>
          </a:r>
          <a:r>
            <a:rPr lang="en-US" altLang="ko-KR" dirty="0" smtClean="0"/>
            <a:t>, </a:t>
          </a:r>
          <a:r>
            <a:rPr lang="ko-KR" altLang="en-US" dirty="0" smtClean="0"/>
            <a:t>국가사이버안전센터</a:t>
          </a:r>
          <a:r>
            <a:rPr lang="en-US" altLang="ko-KR" dirty="0" smtClean="0"/>
            <a:t>(NCSC)</a:t>
          </a:r>
          <a:r>
            <a:rPr lang="ko-KR" altLang="en-US" dirty="0" smtClean="0"/>
            <a:t> 설립</a:t>
          </a:r>
          <a:endParaRPr lang="ko-KR" altLang="en-US" dirty="0"/>
        </a:p>
      </dgm:t>
    </dgm:pt>
    <dgm:pt modelId="{67A6AE72-9437-4D86-BB5F-218F7EBA837E}" type="parTrans" cxnId="{5E0DECB0-A7C7-42DC-BC67-555D54A388C0}">
      <dgm:prSet/>
      <dgm:spPr/>
      <dgm:t>
        <a:bodyPr/>
        <a:lstStyle/>
        <a:p>
          <a:pPr latinLnBrk="1"/>
          <a:endParaRPr lang="ko-KR" altLang="en-US"/>
        </a:p>
      </dgm:t>
    </dgm:pt>
    <dgm:pt modelId="{BB3F6B14-E1BB-4008-A9B2-E37C29BFD862}" type="sibTrans" cxnId="{5E0DECB0-A7C7-42DC-BC67-555D54A388C0}">
      <dgm:prSet/>
      <dgm:spPr/>
      <dgm:t>
        <a:bodyPr/>
        <a:lstStyle/>
        <a:p>
          <a:pPr latinLnBrk="1"/>
          <a:endParaRPr lang="ko-KR" altLang="en-US"/>
        </a:p>
      </dgm:t>
    </dgm:pt>
    <dgm:pt modelId="{1E4794E9-2BE4-492D-BE51-9C30CA91844C}">
      <dgm:prSet phldrT="[텍스트]"/>
      <dgm:spPr/>
      <dgm:t>
        <a:bodyPr/>
        <a:lstStyle/>
        <a:p>
          <a:pPr latinLnBrk="1"/>
          <a:r>
            <a:rPr lang="ko-KR" altLang="en-US" dirty="0" smtClean="0"/>
            <a:t>국가위기관리기본지침 및 국가위기관리매뉴얼 제정</a:t>
          </a:r>
          <a:endParaRPr lang="ko-KR" altLang="en-US" dirty="0"/>
        </a:p>
      </dgm:t>
    </dgm:pt>
    <dgm:pt modelId="{0E497073-F25B-4E20-83E5-0EFB6ADD55E2}" type="parTrans" cxnId="{3185450E-3DC5-4A36-8F6B-71B768759F98}">
      <dgm:prSet/>
      <dgm:spPr/>
      <dgm:t>
        <a:bodyPr/>
        <a:lstStyle/>
        <a:p>
          <a:pPr latinLnBrk="1"/>
          <a:endParaRPr lang="ko-KR" altLang="en-US"/>
        </a:p>
      </dgm:t>
    </dgm:pt>
    <dgm:pt modelId="{A053D1AD-3CA2-47BE-88C7-9CA578C4B4A8}" type="sibTrans" cxnId="{3185450E-3DC5-4A36-8F6B-71B768759F98}">
      <dgm:prSet/>
      <dgm:spPr/>
      <dgm:t>
        <a:bodyPr/>
        <a:lstStyle/>
        <a:p>
          <a:pPr latinLnBrk="1"/>
          <a:endParaRPr lang="ko-KR" altLang="en-US"/>
        </a:p>
      </dgm:t>
    </dgm:pt>
    <dgm:pt modelId="{D18B66FC-ADA5-42C9-9697-96F0634E66B3}">
      <dgm:prSet phldrT="[텍스트]"/>
      <dgm:spPr/>
      <dgm:t>
        <a:bodyPr/>
        <a:lstStyle/>
        <a:p>
          <a:pPr latinLnBrk="1"/>
          <a:r>
            <a:rPr lang="en-US" altLang="ko-KR" dirty="0" smtClean="0"/>
            <a:t>2005</a:t>
          </a:r>
          <a:endParaRPr lang="ko-KR" altLang="en-US" dirty="0"/>
        </a:p>
      </dgm:t>
    </dgm:pt>
    <dgm:pt modelId="{F34615D2-CAB8-446C-86CC-EFC8246B22D7}" type="parTrans" cxnId="{8DB027EB-7BFA-4012-A5AB-1B1D8AB4F615}">
      <dgm:prSet/>
      <dgm:spPr/>
      <dgm:t>
        <a:bodyPr/>
        <a:lstStyle/>
        <a:p>
          <a:pPr latinLnBrk="1"/>
          <a:endParaRPr lang="ko-KR" altLang="en-US"/>
        </a:p>
      </dgm:t>
    </dgm:pt>
    <dgm:pt modelId="{71000934-BB6B-400B-91E3-0089C07364DC}" type="sibTrans" cxnId="{8DB027EB-7BFA-4012-A5AB-1B1D8AB4F615}">
      <dgm:prSet/>
      <dgm:spPr/>
      <dgm:t>
        <a:bodyPr/>
        <a:lstStyle/>
        <a:p>
          <a:pPr latinLnBrk="1"/>
          <a:endParaRPr lang="ko-KR" altLang="en-US"/>
        </a:p>
      </dgm:t>
    </dgm:pt>
    <dgm:pt modelId="{2E5B3784-77E4-45A3-B057-E7C73EB63F6B}">
      <dgm:prSet phldrT="[텍스트]"/>
      <dgm:spPr/>
      <dgm:t>
        <a:bodyPr/>
        <a:lstStyle/>
        <a:p>
          <a:pPr latinLnBrk="1"/>
          <a:r>
            <a:rPr lang="ko-KR" altLang="en-US" dirty="0" smtClean="0"/>
            <a:t>국가사이버안전관리규정 </a:t>
          </a:r>
          <a:r>
            <a:rPr lang="en-US" altLang="ko-KR" dirty="0" smtClean="0"/>
            <a:t>(</a:t>
          </a:r>
          <a:r>
            <a:rPr lang="ko-KR" altLang="en-US" dirty="0" smtClean="0"/>
            <a:t>대통령 훈령</a:t>
          </a:r>
          <a:r>
            <a:rPr lang="en-US" altLang="ko-KR" dirty="0" smtClean="0"/>
            <a:t>) </a:t>
          </a:r>
          <a:r>
            <a:rPr lang="ko-KR" altLang="en-US" dirty="0" smtClean="0"/>
            <a:t>및 국가 사이버안전 매뉴얼 제정</a:t>
          </a:r>
          <a:endParaRPr lang="ko-KR" altLang="en-US" dirty="0"/>
        </a:p>
      </dgm:t>
    </dgm:pt>
    <dgm:pt modelId="{E4983725-A623-4C1D-9C58-23DCC8BF08D5}" type="parTrans" cxnId="{2040A582-9474-4740-B56C-49DDBB2FE3B7}">
      <dgm:prSet/>
      <dgm:spPr/>
      <dgm:t>
        <a:bodyPr/>
        <a:lstStyle/>
        <a:p>
          <a:pPr latinLnBrk="1"/>
          <a:endParaRPr lang="ko-KR" altLang="en-US"/>
        </a:p>
      </dgm:t>
    </dgm:pt>
    <dgm:pt modelId="{2712B8CB-127D-4D97-BC6D-667A7B3A788E}" type="sibTrans" cxnId="{2040A582-9474-4740-B56C-49DDBB2FE3B7}">
      <dgm:prSet/>
      <dgm:spPr/>
      <dgm:t>
        <a:bodyPr/>
        <a:lstStyle/>
        <a:p>
          <a:pPr latinLnBrk="1"/>
          <a:endParaRPr lang="ko-KR" altLang="en-US"/>
        </a:p>
      </dgm:t>
    </dgm:pt>
    <dgm:pt modelId="{F468BBE7-6404-40AE-8E2D-1A673B177752}">
      <dgm:prSet phldrT="[텍스트]"/>
      <dgm:spPr/>
      <dgm:t>
        <a:bodyPr/>
        <a:lstStyle/>
        <a:p>
          <a:pPr latinLnBrk="1"/>
          <a:r>
            <a:rPr lang="en-US" altLang="ko-KR" dirty="0" smtClean="0"/>
            <a:t>2006</a:t>
          </a:r>
          <a:endParaRPr lang="ko-KR" altLang="en-US" dirty="0"/>
        </a:p>
      </dgm:t>
    </dgm:pt>
    <dgm:pt modelId="{541EFD18-53B8-4E93-BC04-EAD96838A499}" type="parTrans" cxnId="{B651B13F-6BB4-4E66-BBAF-0380B123E31F}">
      <dgm:prSet/>
      <dgm:spPr/>
      <dgm:t>
        <a:bodyPr/>
        <a:lstStyle/>
        <a:p>
          <a:pPr latinLnBrk="1"/>
          <a:endParaRPr lang="ko-KR" altLang="en-US"/>
        </a:p>
      </dgm:t>
    </dgm:pt>
    <dgm:pt modelId="{D408BC33-910E-4D43-AAB5-B4CD1F7161D0}" type="sibTrans" cxnId="{B651B13F-6BB4-4E66-BBAF-0380B123E31F}">
      <dgm:prSet/>
      <dgm:spPr/>
      <dgm:t>
        <a:bodyPr/>
        <a:lstStyle/>
        <a:p>
          <a:pPr latinLnBrk="1"/>
          <a:endParaRPr lang="ko-KR" altLang="en-US"/>
        </a:p>
      </dgm:t>
    </dgm:pt>
    <dgm:pt modelId="{70D7D0F6-3A5F-4713-95C6-F89631D01B5D}">
      <dgm:prSet phldrT="[텍스트]"/>
      <dgm:spPr/>
      <dgm:t>
        <a:bodyPr/>
        <a:lstStyle/>
        <a:p>
          <a:pPr latinLnBrk="1"/>
          <a:r>
            <a:rPr lang="en-US" altLang="ko-KR" dirty="0" smtClean="0"/>
            <a:t>CCRA </a:t>
          </a:r>
          <a:r>
            <a:rPr lang="ko-KR" altLang="en-US" dirty="0" smtClean="0"/>
            <a:t>가입</a:t>
          </a:r>
          <a:endParaRPr lang="ko-KR" altLang="en-US" dirty="0"/>
        </a:p>
      </dgm:t>
    </dgm:pt>
    <dgm:pt modelId="{6CFC5013-1648-44F7-A55F-4CFF9F33E3CC}" type="parTrans" cxnId="{73AE7C59-0E1E-4D4E-8623-ABD99D59A701}">
      <dgm:prSet/>
      <dgm:spPr/>
      <dgm:t>
        <a:bodyPr/>
        <a:lstStyle/>
        <a:p>
          <a:pPr latinLnBrk="1"/>
          <a:endParaRPr lang="ko-KR" altLang="en-US"/>
        </a:p>
      </dgm:t>
    </dgm:pt>
    <dgm:pt modelId="{EB9B44B1-F906-4B4A-A246-2F4950B2A57A}" type="sibTrans" cxnId="{73AE7C59-0E1E-4D4E-8623-ABD99D59A701}">
      <dgm:prSet/>
      <dgm:spPr/>
      <dgm:t>
        <a:bodyPr/>
        <a:lstStyle/>
        <a:p>
          <a:pPr latinLnBrk="1"/>
          <a:endParaRPr lang="ko-KR" altLang="en-US"/>
        </a:p>
      </dgm:t>
    </dgm:pt>
    <dgm:pt modelId="{48BAD6C8-61F6-456B-8DB4-6AD581F8F30B}">
      <dgm:prSet phldrT="[텍스트]"/>
      <dgm:spPr/>
      <dgm:t>
        <a:bodyPr/>
        <a:lstStyle/>
        <a:p>
          <a:pPr latinLnBrk="1"/>
          <a:r>
            <a:rPr lang="ko-KR" altLang="en-US" dirty="0" smtClean="0"/>
            <a:t>국가위기대응통합연습 실시</a:t>
          </a:r>
          <a:endParaRPr lang="ko-KR" altLang="en-US" dirty="0"/>
        </a:p>
      </dgm:t>
    </dgm:pt>
    <dgm:pt modelId="{D75DA22E-8EFF-4E16-94E8-0714E2414B2B}" type="parTrans" cxnId="{4DAF3A54-7B0F-45DA-871C-933399AC877E}">
      <dgm:prSet/>
      <dgm:spPr/>
      <dgm:t>
        <a:bodyPr/>
        <a:lstStyle/>
        <a:p>
          <a:pPr latinLnBrk="1"/>
          <a:endParaRPr lang="ko-KR" altLang="en-US"/>
        </a:p>
      </dgm:t>
    </dgm:pt>
    <dgm:pt modelId="{DF3DEEF4-ECC4-41BE-A6EE-8664A0CF734D}" type="sibTrans" cxnId="{4DAF3A54-7B0F-45DA-871C-933399AC877E}">
      <dgm:prSet/>
      <dgm:spPr/>
      <dgm:t>
        <a:bodyPr/>
        <a:lstStyle/>
        <a:p>
          <a:pPr latinLnBrk="1"/>
          <a:endParaRPr lang="ko-KR" altLang="en-US"/>
        </a:p>
      </dgm:t>
    </dgm:pt>
    <dgm:pt modelId="{D4EF2A6B-5335-493D-94FD-21410457B3AF}">
      <dgm:prSet phldrT="[텍스트]"/>
      <dgm:spPr/>
      <dgm:t>
        <a:bodyPr/>
        <a:lstStyle/>
        <a:p>
          <a:pPr latinLnBrk="1"/>
          <a:r>
            <a:rPr lang="en-US" altLang="ko-KR" dirty="0" smtClean="0"/>
            <a:t>2007</a:t>
          </a:r>
          <a:endParaRPr lang="ko-KR" altLang="en-US" dirty="0"/>
        </a:p>
      </dgm:t>
    </dgm:pt>
    <dgm:pt modelId="{3C87279B-BED8-4251-9E1F-9C2ACF449974}" type="parTrans" cxnId="{CC39C572-D31E-4F2D-BB59-8FBB948C43C3}">
      <dgm:prSet/>
      <dgm:spPr/>
      <dgm:t>
        <a:bodyPr/>
        <a:lstStyle/>
        <a:p>
          <a:pPr latinLnBrk="1"/>
          <a:endParaRPr lang="ko-KR" altLang="en-US"/>
        </a:p>
      </dgm:t>
    </dgm:pt>
    <dgm:pt modelId="{806DBF7E-B07E-4D45-9805-C2454C549A00}" type="sibTrans" cxnId="{CC39C572-D31E-4F2D-BB59-8FBB948C43C3}">
      <dgm:prSet/>
      <dgm:spPr/>
      <dgm:t>
        <a:bodyPr/>
        <a:lstStyle/>
        <a:p>
          <a:pPr latinLnBrk="1"/>
          <a:endParaRPr lang="ko-KR" altLang="en-US"/>
        </a:p>
      </dgm:t>
    </dgm:pt>
    <dgm:pt modelId="{8C8E670A-3DB9-4D36-8A4F-C0D95AB186A4}">
      <dgm:prSet phldrT="[텍스트]"/>
      <dgm:spPr/>
      <dgm:t>
        <a:bodyPr/>
        <a:lstStyle/>
        <a:p>
          <a:pPr latinLnBrk="1"/>
          <a:r>
            <a:rPr lang="ko-KR" altLang="en-US" dirty="0" smtClean="0"/>
            <a:t>국가정보보호백서 발간</a:t>
          </a:r>
          <a:endParaRPr lang="ko-KR" altLang="en-US" dirty="0"/>
        </a:p>
      </dgm:t>
    </dgm:pt>
    <dgm:pt modelId="{68FFA01C-4ACA-4D06-B145-9EF0D9EC5482}" type="parTrans" cxnId="{22B38F55-4791-4FFD-A12F-25D4FAED2865}">
      <dgm:prSet/>
      <dgm:spPr/>
      <dgm:t>
        <a:bodyPr/>
        <a:lstStyle/>
        <a:p>
          <a:pPr latinLnBrk="1"/>
          <a:endParaRPr lang="ko-KR" altLang="en-US"/>
        </a:p>
      </dgm:t>
    </dgm:pt>
    <dgm:pt modelId="{79275B39-A6F9-41D6-8253-4A9A38940B97}" type="sibTrans" cxnId="{22B38F55-4791-4FFD-A12F-25D4FAED2865}">
      <dgm:prSet/>
      <dgm:spPr/>
      <dgm:t>
        <a:bodyPr/>
        <a:lstStyle/>
        <a:p>
          <a:pPr latinLnBrk="1"/>
          <a:endParaRPr lang="ko-KR" altLang="en-US"/>
        </a:p>
      </dgm:t>
    </dgm:pt>
    <dgm:pt modelId="{200D3034-9000-4D5D-9A0F-F1EA42E61F67}">
      <dgm:prSet phldrT="[텍스트]"/>
      <dgm:spPr/>
      <dgm:t>
        <a:bodyPr/>
        <a:lstStyle/>
        <a:p>
          <a:pPr latinLnBrk="1"/>
          <a:r>
            <a:rPr lang="ko-KR" altLang="en-US" dirty="0" smtClean="0"/>
            <a:t>정보보호제품 민간 평가기관 지정</a:t>
          </a:r>
          <a:endParaRPr lang="ko-KR" altLang="en-US" dirty="0"/>
        </a:p>
      </dgm:t>
    </dgm:pt>
    <dgm:pt modelId="{3D5BFEFD-5994-4BFA-AD2F-D976CC452D21}" type="parTrans" cxnId="{C5BAE467-537B-4A6B-B562-E1A28DEDDB16}">
      <dgm:prSet/>
      <dgm:spPr/>
      <dgm:t>
        <a:bodyPr/>
        <a:lstStyle/>
        <a:p>
          <a:pPr latinLnBrk="1"/>
          <a:endParaRPr lang="ko-KR" altLang="en-US"/>
        </a:p>
      </dgm:t>
    </dgm:pt>
    <dgm:pt modelId="{83EB0027-5BF1-41C8-8695-C190351497FF}" type="sibTrans" cxnId="{C5BAE467-537B-4A6B-B562-E1A28DEDDB16}">
      <dgm:prSet/>
      <dgm:spPr/>
      <dgm:t>
        <a:bodyPr/>
        <a:lstStyle/>
        <a:p>
          <a:pPr latinLnBrk="1"/>
          <a:endParaRPr lang="ko-KR" altLang="en-US"/>
        </a:p>
      </dgm:t>
    </dgm:pt>
    <dgm:pt modelId="{102E1001-9204-44F4-81AD-AF5B80C92A6F}">
      <dgm:prSet phldrT="[텍스트]"/>
      <dgm:spPr/>
      <dgm:t>
        <a:bodyPr/>
        <a:lstStyle/>
        <a:p>
          <a:pPr latinLnBrk="1"/>
          <a:r>
            <a:rPr lang="en-US" altLang="ko-KR" dirty="0" smtClean="0"/>
            <a:t>2008</a:t>
          </a:r>
          <a:endParaRPr lang="ko-KR" altLang="en-US" dirty="0"/>
        </a:p>
      </dgm:t>
    </dgm:pt>
    <dgm:pt modelId="{B923C9EB-D053-49AA-AD3F-2BEE5ECEB42F}" type="parTrans" cxnId="{0ED4FE7A-CE1A-4762-BADD-5CD67A197872}">
      <dgm:prSet/>
      <dgm:spPr/>
      <dgm:t>
        <a:bodyPr/>
        <a:lstStyle/>
        <a:p>
          <a:pPr latinLnBrk="1"/>
          <a:endParaRPr lang="ko-KR" altLang="en-US"/>
        </a:p>
      </dgm:t>
    </dgm:pt>
    <dgm:pt modelId="{07F291DE-E092-4A02-BF7F-825DB21389AC}" type="sibTrans" cxnId="{0ED4FE7A-CE1A-4762-BADD-5CD67A197872}">
      <dgm:prSet/>
      <dgm:spPr/>
      <dgm:t>
        <a:bodyPr/>
        <a:lstStyle/>
        <a:p>
          <a:pPr latinLnBrk="1"/>
          <a:endParaRPr lang="ko-KR" altLang="en-US"/>
        </a:p>
      </dgm:t>
    </dgm:pt>
    <dgm:pt modelId="{67B7E8A6-A6C4-44F0-B99F-8AC11D37ACF2}">
      <dgm:prSet phldrT="[텍스트]"/>
      <dgm:spPr/>
      <dgm:t>
        <a:bodyPr/>
        <a:lstStyle/>
        <a:p>
          <a:pPr latinLnBrk="1"/>
          <a:r>
            <a:rPr lang="ko-KR" altLang="en-US" dirty="0" smtClean="0"/>
            <a:t>행정</a:t>
          </a:r>
          <a:r>
            <a:rPr lang="en-US" altLang="ko-KR" dirty="0" smtClean="0"/>
            <a:t>, </a:t>
          </a:r>
          <a:r>
            <a:rPr lang="ko-KR" altLang="en-US" dirty="0" smtClean="0"/>
            <a:t>국방</a:t>
          </a:r>
          <a:r>
            <a:rPr lang="en-US" altLang="ko-KR" dirty="0" smtClean="0"/>
            <a:t>, </a:t>
          </a:r>
          <a:r>
            <a:rPr lang="ko-KR" altLang="en-US" dirty="0" smtClean="0"/>
            <a:t>에너지</a:t>
          </a:r>
          <a:r>
            <a:rPr lang="en-US" altLang="ko-KR" dirty="0" smtClean="0"/>
            <a:t>, </a:t>
          </a:r>
          <a:r>
            <a:rPr lang="ko-KR" altLang="en-US" dirty="0" smtClean="0"/>
            <a:t>교통 등 </a:t>
          </a:r>
          <a:r>
            <a:rPr lang="en-US" altLang="ko-KR" dirty="0" smtClean="0"/>
            <a:t>10</a:t>
          </a:r>
          <a:r>
            <a:rPr lang="ko-KR" altLang="en-US" dirty="0" smtClean="0"/>
            <a:t>대 부분 보안관제센터 설립 완료</a:t>
          </a:r>
          <a:endParaRPr lang="ko-KR" altLang="en-US" dirty="0"/>
        </a:p>
      </dgm:t>
    </dgm:pt>
    <dgm:pt modelId="{C976E163-DC56-498C-8101-4346B93AE13A}" type="parTrans" cxnId="{55676358-6544-4696-A216-B55D8116D5C1}">
      <dgm:prSet/>
      <dgm:spPr/>
      <dgm:t>
        <a:bodyPr/>
        <a:lstStyle/>
        <a:p>
          <a:pPr latinLnBrk="1"/>
          <a:endParaRPr lang="ko-KR" altLang="en-US"/>
        </a:p>
      </dgm:t>
    </dgm:pt>
    <dgm:pt modelId="{93A48C6F-02BA-4B99-9D10-A17A1B34F227}" type="sibTrans" cxnId="{55676358-6544-4696-A216-B55D8116D5C1}">
      <dgm:prSet/>
      <dgm:spPr/>
      <dgm:t>
        <a:bodyPr/>
        <a:lstStyle/>
        <a:p>
          <a:pPr latinLnBrk="1"/>
          <a:endParaRPr lang="ko-KR" altLang="en-US"/>
        </a:p>
      </dgm:t>
    </dgm:pt>
    <dgm:pt modelId="{234363B4-6A91-4D16-9C0C-31C4EF7B4AA1}">
      <dgm:prSet phldrT="[텍스트]"/>
      <dgm:spPr/>
      <dgm:t>
        <a:bodyPr/>
        <a:lstStyle/>
        <a:p>
          <a:pPr latinLnBrk="1"/>
          <a:r>
            <a:rPr lang="ko-KR" altLang="en-US" dirty="0" err="1" smtClean="0"/>
            <a:t>범국가</a:t>
          </a:r>
          <a:r>
            <a:rPr lang="ko-KR" altLang="en-US" dirty="0" smtClean="0"/>
            <a:t> 보안관제체계 구축</a:t>
          </a:r>
          <a:endParaRPr lang="ko-KR" altLang="en-US" dirty="0"/>
        </a:p>
      </dgm:t>
    </dgm:pt>
    <dgm:pt modelId="{5457B790-AA98-427A-8AAE-15D463FC6400}" type="parTrans" cxnId="{C130BF72-133F-48B1-90F9-3C0DD1F864F9}">
      <dgm:prSet/>
      <dgm:spPr/>
      <dgm:t>
        <a:bodyPr/>
        <a:lstStyle/>
        <a:p>
          <a:pPr latinLnBrk="1"/>
          <a:endParaRPr lang="ko-KR" altLang="en-US"/>
        </a:p>
      </dgm:t>
    </dgm:pt>
    <dgm:pt modelId="{8332BF23-DE3F-4D75-B496-BF47F7C7DD93}" type="sibTrans" cxnId="{C130BF72-133F-48B1-90F9-3C0DD1F864F9}">
      <dgm:prSet/>
      <dgm:spPr/>
      <dgm:t>
        <a:bodyPr/>
        <a:lstStyle/>
        <a:p>
          <a:pPr latinLnBrk="1"/>
          <a:endParaRPr lang="ko-KR" altLang="en-US"/>
        </a:p>
      </dgm:t>
    </dgm:pt>
    <dgm:pt modelId="{97A49F18-C441-4848-85CE-739005689686}" type="pres">
      <dgm:prSet presAssocID="{756EFA8E-21DA-49B2-8334-617BF7765A6B}" presName="linearFlow" presStyleCnt="0">
        <dgm:presLayoutVars>
          <dgm:dir/>
          <dgm:animLvl val="lvl"/>
          <dgm:resizeHandles val="exact"/>
        </dgm:presLayoutVars>
      </dgm:prSet>
      <dgm:spPr/>
      <dgm:t>
        <a:bodyPr/>
        <a:lstStyle/>
        <a:p>
          <a:pPr latinLnBrk="1"/>
          <a:endParaRPr lang="ko-KR" altLang="en-US"/>
        </a:p>
      </dgm:t>
    </dgm:pt>
    <dgm:pt modelId="{2934626E-FAB7-4EE8-8CC1-BFA01CA8C5DE}" type="pres">
      <dgm:prSet presAssocID="{54F01C00-A183-4296-A320-634160832F43}" presName="composite" presStyleCnt="0"/>
      <dgm:spPr/>
    </dgm:pt>
    <dgm:pt modelId="{D2722B85-B271-409C-B8B1-075B9926A984}" type="pres">
      <dgm:prSet presAssocID="{54F01C00-A183-4296-A320-634160832F43}" presName="parentText" presStyleLbl="alignNode1" presStyleIdx="0" presStyleCnt="6">
        <dgm:presLayoutVars>
          <dgm:chMax val="1"/>
          <dgm:bulletEnabled val="1"/>
        </dgm:presLayoutVars>
      </dgm:prSet>
      <dgm:spPr/>
      <dgm:t>
        <a:bodyPr/>
        <a:lstStyle/>
        <a:p>
          <a:pPr latinLnBrk="1"/>
          <a:endParaRPr lang="ko-KR" altLang="en-US"/>
        </a:p>
      </dgm:t>
    </dgm:pt>
    <dgm:pt modelId="{540A4C98-07A0-42B0-A617-513BD06ECA46}" type="pres">
      <dgm:prSet presAssocID="{54F01C00-A183-4296-A320-634160832F43}" presName="descendantText" presStyleLbl="alignAcc1" presStyleIdx="0" presStyleCnt="6">
        <dgm:presLayoutVars>
          <dgm:bulletEnabled val="1"/>
        </dgm:presLayoutVars>
      </dgm:prSet>
      <dgm:spPr/>
      <dgm:t>
        <a:bodyPr/>
        <a:lstStyle/>
        <a:p>
          <a:pPr latinLnBrk="1"/>
          <a:endParaRPr lang="ko-KR" altLang="en-US"/>
        </a:p>
      </dgm:t>
    </dgm:pt>
    <dgm:pt modelId="{21D3277C-9A4E-4D0A-8763-1ABD7406439A}" type="pres">
      <dgm:prSet presAssocID="{CCA6F5F2-4C26-491A-8ADA-9FAD9300C6FF}" presName="sp" presStyleCnt="0"/>
      <dgm:spPr/>
    </dgm:pt>
    <dgm:pt modelId="{DCBE1E29-2229-4465-B00D-E3975BF79B30}" type="pres">
      <dgm:prSet presAssocID="{4B654E4D-22AB-4D2C-BC22-E6051A15067F}" presName="composite" presStyleCnt="0"/>
      <dgm:spPr/>
    </dgm:pt>
    <dgm:pt modelId="{B0DE7CA7-DC53-4F7A-83C7-E2EC2C7DA2A3}" type="pres">
      <dgm:prSet presAssocID="{4B654E4D-22AB-4D2C-BC22-E6051A15067F}" presName="parentText" presStyleLbl="alignNode1" presStyleIdx="1" presStyleCnt="6">
        <dgm:presLayoutVars>
          <dgm:chMax val="1"/>
          <dgm:bulletEnabled val="1"/>
        </dgm:presLayoutVars>
      </dgm:prSet>
      <dgm:spPr/>
      <dgm:t>
        <a:bodyPr/>
        <a:lstStyle/>
        <a:p>
          <a:pPr latinLnBrk="1"/>
          <a:endParaRPr lang="ko-KR" altLang="en-US"/>
        </a:p>
      </dgm:t>
    </dgm:pt>
    <dgm:pt modelId="{F26C3078-335C-4159-9214-079D149C565D}" type="pres">
      <dgm:prSet presAssocID="{4B654E4D-22AB-4D2C-BC22-E6051A15067F}" presName="descendantText" presStyleLbl="alignAcc1" presStyleIdx="1" presStyleCnt="6">
        <dgm:presLayoutVars>
          <dgm:bulletEnabled val="1"/>
        </dgm:presLayoutVars>
      </dgm:prSet>
      <dgm:spPr/>
      <dgm:t>
        <a:bodyPr/>
        <a:lstStyle/>
        <a:p>
          <a:pPr latinLnBrk="1"/>
          <a:endParaRPr lang="ko-KR" altLang="en-US"/>
        </a:p>
      </dgm:t>
    </dgm:pt>
    <dgm:pt modelId="{C751C934-3913-42ED-B959-94E923E8750C}" type="pres">
      <dgm:prSet presAssocID="{219E7A03-2AC1-4EC9-9FC3-51EB6A2DB128}" presName="sp" presStyleCnt="0"/>
      <dgm:spPr/>
    </dgm:pt>
    <dgm:pt modelId="{A8230D70-6217-4B53-A08D-C36A8CB3F82B}" type="pres">
      <dgm:prSet presAssocID="{D18B66FC-ADA5-42C9-9697-96F0634E66B3}" presName="composite" presStyleCnt="0"/>
      <dgm:spPr/>
    </dgm:pt>
    <dgm:pt modelId="{AE230E4C-13C1-4385-9732-596C3DD8CCA8}" type="pres">
      <dgm:prSet presAssocID="{D18B66FC-ADA5-42C9-9697-96F0634E66B3}" presName="parentText" presStyleLbl="alignNode1" presStyleIdx="2" presStyleCnt="6">
        <dgm:presLayoutVars>
          <dgm:chMax val="1"/>
          <dgm:bulletEnabled val="1"/>
        </dgm:presLayoutVars>
      </dgm:prSet>
      <dgm:spPr/>
      <dgm:t>
        <a:bodyPr/>
        <a:lstStyle/>
        <a:p>
          <a:pPr latinLnBrk="1"/>
          <a:endParaRPr lang="ko-KR" altLang="en-US"/>
        </a:p>
      </dgm:t>
    </dgm:pt>
    <dgm:pt modelId="{F0941E73-2D55-40E3-86DD-3D3F60131822}" type="pres">
      <dgm:prSet presAssocID="{D18B66FC-ADA5-42C9-9697-96F0634E66B3}" presName="descendantText" presStyleLbl="alignAcc1" presStyleIdx="2" presStyleCnt="6">
        <dgm:presLayoutVars>
          <dgm:bulletEnabled val="1"/>
        </dgm:presLayoutVars>
      </dgm:prSet>
      <dgm:spPr/>
      <dgm:t>
        <a:bodyPr/>
        <a:lstStyle/>
        <a:p>
          <a:pPr latinLnBrk="1"/>
          <a:endParaRPr lang="ko-KR" altLang="en-US"/>
        </a:p>
      </dgm:t>
    </dgm:pt>
    <dgm:pt modelId="{E5E80EF8-63A6-4ED4-AAB2-26F8B432BD1C}" type="pres">
      <dgm:prSet presAssocID="{71000934-BB6B-400B-91E3-0089C07364DC}" presName="sp" presStyleCnt="0"/>
      <dgm:spPr/>
    </dgm:pt>
    <dgm:pt modelId="{54FD399B-C3AD-4A01-A8DF-003564B8FF06}" type="pres">
      <dgm:prSet presAssocID="{F468BBE7-6404-40AE-8E2D-1A673B177752}" presName="composite" presStyleCnt="0"/>
      <dgm:spPr/>
    </dgm:pt>
    <dgm:pt modelId="{641C312D-374B-4C1E-A86C-23D08B2C2BF6}" type="pres">
      <dgm:prSet presAssocID="{F468BBE7-6404-40AE-8E2D-1A673B177752}" presName="parentText" presStyleLbl="alignNode1" presStyleIdx="3" presStyleCnt="6">
        <dgm:presLayoutVars>
          <dgm:chMax val="1"/>
          <dgm:bulletEnabled val="1"/>
        </dgm:presLayoutVars>
      </dgm:prSet>
      <dgm:spPr/>
      <dgm:t>
        <a:bodyPr/>
        <a:lstStyle/>
        <a:p>
          <a:pPr latinLnBrk="1"/>
          <a:endParaRPr lang="ko-KR" altLang="en-US"/>
        </a:p>
      </dgm:t>
    </dgm:pt>
    <dgm:pt modelId="{89DB8188-38D5-4315-B65D-531994B1C2B1}" type="pres">
      <dgm:prSet presAssocID="{F468BBE7-6404-40AE-8E2D-1A673B177752}" presName="descendantText" presStyleLbl="alignAcc1" presStyleIdx="3" presStyleCnt="6">
        <dgm:presLayoutVars>
          <dgm:bulletEnabled val="1"/>
        </dgm:presLayoutVars>
      </dgm:prSet>
      <dgm:spPr/>
      <dgm:t>
        <a:bodyPr/>
        <a:lstStyle/>
        <a:p>
          <a:pPr latinLnBrk="1"/>
          <a:endParaRPr lang="ko-KR" altLang="en-US"/>
        </a:p>
      </dgm:t>
    </dgm:pt>
    <dgm:pt modelId="{BFE67E5C-87F7-4F7D-A882-48570498FB91}" type="pres">
      <dgm:prSet presAssocID="{D408BC33-910E-4D43-AAB5-B4CD1F7161D0}" presName="sp" presStyleCnt="0"/>
      <dgm:spPr/>
    </dgm:pt>
    <dgm:pt modelId="{D481D34C-6F27-4D0A-B761-CDFAC8F63576}" type="pres">
      <dgm:prSet presAssocID="{D4EF2A6B-5335-493D-94FD-21410457B3AF}" presName="composite" presStyleCnt="0"/>
      <dgm:spPr/>
    </dgm:pt>
    <dgm:pt modelId="{AF8319C3-A617-47E3-9CD3-F803021702D5}" type="pres">
      <dgm:prSet presAssocID="{D4EF2A6B-5335-493D-94FD-21410457B3AF}" presName="parentText" presStyleLbl="alignNode1" presStyleIdx="4" presStyleCnt="6">
        <dgm:presLayoutVars>
          <dgm:chMax val="1"/>
          <dgm:bulletEnabled val="1"/>
        </dgm:presLayoutVars>
      </dgm:prSet>
      <dgm:spPr/>
      <dgm:t>
        <a:bodyPr/>
        <a:lstStyle/>
        <a:p>
          <a:pPr latinLnBrk="1"/>
          <a:endParaRPr lang="ko-KR" altLang="en-US"/>
        </a:p>
      </dgm:t>
    </dgm:pt>
    <dgm:pt modelId="{06BDC9BF-31A5-4933-B009-D16E45E6CEC9}" type="pres">
      <dgm:prSet presAssocID="{D4EF2A6B-5335-493D-94FD-21410457B3AF}" presName="descendantText" presStyleLbl="alignAcc1" presStyleIdx="4" presStyleCnt="6">
        <dgm:presLayoutVars>
          <dgm:bulletEnabled val="1"/>
        </dgm:presLayoutVars>
      </dgm:prSet>
      <dgm:spPr/>
      <dgm:t>
        <a:bodyPr/>
        <a:lstStyle/>
        <a:p>
          <a:pPr latinLnBrk="1"/>
          <a:endParaRPr lang="ko-KR" altLang="en-US"/>
        </a:p>
      </dgm:t>
    </dgm:pt>
    <dgm:pt modelId="{9691B43F-6BA1-404C-AC0D-3E5441860EAF}" type="pres">
      <dgm:prSet presAssocID="{806DBF7E-B07E-4D45-9805-C2454C549A00}" presName="sp" presStyleCnt="0"/>
      <dgm:spPr/>
    </dgm:pt>
    <dgm:pt modelId="{9088FD82-1F07-4C90-9D78-BC620060DF67}" type="pres">
      <dgm:prSet presAssocID="{102E1001-9204-44F4-81AD-AF5B80C92A6F}" presName="composite" presStyleCnt="0"/>
      <dgm:spPr/>
    </dgm:pt>
    <dgm:pt modelId="{E8762CA7-EAA6-46D0-819C-C01C01E64B51}" type="pres">
      <dgm:prSet presAssocID="{102E1001-9204-44F4-81AD-AF5B80C92A6F}" presName="parentText" presStyleLbl="alignNode1" presStyleIdx="5" presStyleCnt="6">
        <dgm:presLayoutVars>
          <dgm:chMax val="1"/>
          <dgm:bulletEnabled val="1"/>
        </dgm:presLayoutVars>
      </dgm:prSet>
      <dgm:spPr/>
      <dgm:t>
        <a:bodyPr/>
        <a:lstStyle/>
        <a:p>
          <a:pPr latinLnBrk="1"/>
          <a:endParaRPr lang="ko-KR" altLang="en-US"/>
        </a:p>
      </dgm:t>
    </dgm:pt>
    <dgm:pt modelId="{C1696810-EADD-4321-B897-F22F4E51DCD9}" type="pres">
      <dgm:prSet presAssocID="{102E1001-9204-44F4-81AD-AF5B80C92A6F}" presName="descendantText" presStyleLbl="alignAcc1" presStyleIdx="5" presStyleCnt="6">
        <dgm:presLayoutVars>
          <dgm:bulletEnabled val="1"/>
        </dgm:presLayoutVars>
      </dgm:prSet>
      <dgm:spPr/>
      <dgm:t>
        <a:bodyPr/>
        <a:lstStyle/>
        <a:p>
          <a:pPr latinLnBrk="1"/>
          <a:endParaRPr lang="ko-KR" altLang="en-US"/>
        </a:p>
      </dgm:t>
    </dgm:pt>
  </dgm:ptLst>
  <dgm:cxnLst>
    <dgm:cxn modelId="{2040A582-9474-4740-B56C-49DDBB2FE3B7}" srcId="{D18B66FC-ADA5-42C9-9697-96F0634E66B3}" destId="{2E5B3784-77E4-45A3-B057-E7C73EB63F6B}" srcOrd="0" destOrd="0" parTransId="{E4983725-A623-4C1D-9C58-23DCC8BF08D5}" sibTransId="{2712B8CB-127D-4D97-BC6D-667A7B3A788E}"/>
    <dgm:cxn modelId="{FFA42CB0-A0A9-4007-9754-6C86B0D71C2D}" srcId="{54F01C00-A183-4296-A320-634160832F43}" destId="{921E678A-D5BD-4345-89AF-19AD281B3423}" srcOrd="0" destOrd="0" parTransId="{555C61B6-EDB7-4270-8DDA-94599E6D1425}" sibTransId="{CBE931DA-BB99-4D69-AC31-C6500FDE712A}"/>
    <dgm:cxn modelId="{6E622446-C980-45AB-8958-3B0A258736B0}" type="presOf" srcId="{48BAD6C8-61F6-456B-8DB4-6AD581F8F30B}" destId="{89DB8188-38D5-4315-B65D-531994B1C2B1}" srcOrd="0" destOrd="1" presId="urn:microsoft.com/office/officeart/2005/8/layout/chevron2"/>
    <dgm:cxn modelId="{8DB027EB-7BFA-4012-A5AB-1B1D8AB4F615}" srcId="{756EFA8E-21DA-49B2-8334-617BF7765A6B}" destId="{D18B66FC-ADA5-42C9-9697-96F0634E66B3}" srcOrd="2" destOrd="0" parTransId="{F34615D2-CAB8-446C-86CC-EFC8246B22D7}" sibTransId="{71000934-BB6B-400B-91E3-0089C07364DC}"/>
    <dgm:cxn modelId="{3040A619-F0F0-463E-9716-6D1C05B7D380}" type="presOf" srcId="{2E5B3784-77E4-45A3-B057-E7C73EB63F6B}" destId="{F0941E73-2D55-40E3-86DD-3D3F60131822}" srcOrd="0" destOrd="0" presId="urn:microsoft.com/office/officeart/2005/8/layout/chevron2"/>
    <dgm:cxn modelId="{806CED27-6BA5-413F-AAF3-EDDAABF0B24F}" type="presOf" srcId="{F468BBE7-6404-40AE-8E2D-1A673B177752}" destId="{641C312D-374B-4C1E-A86C-23D08B2C2BF6}" srcOrd="0" destOrd="0" presId="urn:microsoft.com/office/officeart/2005/8/layout/chevron2"/>
    <dgm:cxn modelId="{CC39C572-D31E-4F2D-BB59-8FBB948C43C3}" srcId="{756EFA8E-21DA-49B2-8334-617BF7765A6B}" destId="{D4EF2A6B-5335-493D-94FD-21410457B3AF}" srcOrd="4" destOrd="0" parTransId="{3C87279B-BED8-4251-9E1F-9C2ACF449974}" sibTransId="{806DBF7E-B07E-4D45-9805-C2454C549A00}"/>
    <dgm:cxn modelId="{B651B13F-6BB4-4E66-BBAF-0380B123E31F}" srcId="{756EFA8E-21DA-49B2-8334-617BF7765A6B}" destId="{F468BBE7-6404-40AE-8E2D-1A673B177752}" srcOrd="3" destOrd="0" parTransId="{541EFD18-53B8-4E93-BC04-EAD96838A499}" sibTransId="{D408BC33-910E-4D43-AAB5-B4CD1F7161D0}"/>
    <dgm:cxn modelId="{48A9083B-2DF9-4B61-B254-E6F2E423BC3F}" type="presOf" srcId="{756EFA8E-21DA-49B2-8334-617BF7765A6B}" destId="{97A49F18-C441-4848-85CE-739005689686}" srcOrd="0" destOrd="0" presId="urn:microsoft.com/office/officeart/2005/8/layout/chevron2"/>
    <dgm:cxn modelId="{4DAF3A54-7B0F-45DA-871C-933399AC877E}" srcId="{F468BBE7-6404-40AE-8E2D-1A673B177752}" destId="{48BAD6C8-61F6-456B-8DB4-6AD581F8F30B}" srcOrd="1" destOrd="0" parTransId="{D75DA22E-8EFF-4E16-94E8-0714E2414B2B}" sibTransId="{DF3DEEF4-ECC4-41BE-A6EE-8664A0CF734D}"/>
    <dgm:cxn modelId="{7342A2D7-100C-478B-8B77-E9A15A6682E5}" type="presOf" srcId="{1E4794E9-2BE4-492D-BE51-9C30CA91844C}" destId="{F26C3078-335C-4159-9214-079D149C565D}" srcOrd="0" destOrd="1" presId="urn:microsoft.com/office/officeart/2005/8/layout/chevron2"/>
    <dgm:cxn modelId="{1415D91A-555D-4486-8609-A8E10513E40A}" type="presOf" srcId="{67B7E8A6-A6C4-44F0-B99F-8AC11D37ACF2}" destId="{C1696810-EADD-4321-B897-F22F4E51DCD9}" srcOrd="0" destOrd="0" presId="urn:microsoft.com/office/officeart/2005/8/layout/chevron2"/>
    <dgm:cxn modelId="{2DB4C76B-8E2D-4037-94C3-F789B9B87AD9}" type="presOf" srcId="{102E1001-9204-44F4-81AD-AF5B80C92A6F}" destId="{E8762CA7-EAA6-46D0-819C-C01C01E64B51}" srcOrd="0" destOrd="0" presId="urn:microsoft.com/office/officeart/2005/8/layout/chevron2"/>
    <dgm:cxn modelId="{C5705000-AC0C-4A87-B569-C30146D8D04C}" type="presOf" srcId="{5BD36FB8-2808-4F85-A66E-9D30D06CDD21}" destId="{540A4C98-07A0-42B0-A617-513BD06ECA46}" srcOrd="0" destOrd="1" presId="urn:microsoft.com/office/officeart/2005/8/layout/chevron2"/>
    <dgm:cxn modelId="{7E6AA962-783C-4DF6-A416-BCC74D8DBC52}" srcId="{756EFA8E-21DA-49B2-8334-617BF7765A6B}" destId="{54F01C00-A183-4296-A320-634160832F43}" srcOrd="0" destOrd="0" parTransId="{E1F82B35-2B7C-4572-933B-DD5F71340255}" sibTransId="{CCA6F5F2-4C26-491A-8ADA-9FAD9300C6FF}"/>
    <dgm:cxn modelId="{3185450E-3DC5-4A36-8F6B-71B768759F98}" srcId="{4B654E4D-22AB-4D2C-BC22-E6051A15067F}" destId="{1E4794E9-2BE4-492D-BE51-9C30CA91844C}" srcOrd="1" destOrd="0" parTransId="{0E497073-F25B-4E20-83E5-0EFB6ADD55E2}" sibTransId="{A053D1AD-3CA2-47BE-88C7-9CA578C4B4A8}"/>
    <dgm:cxn modelId="{73AE7C59-0E1E-4D4E-8623-ABD99D59A701}" srcId="{F468BBE7-6404-40AE-8E2D-1A673B177752}" destId="{70D7D0F6-3A5F-4713-95C6-F89631D01B5D}" srcOrd="0" destOrd="0" parTransId="{6CFC5013-1648-44F7-A55F-4CFF9F33E3CC}" sibTransId="{EB9B44B1-F906-4B4A-A246-2F4950B2A57A}"/>
    <dgm:cxn modelId="{707AC542-5203-4882-ABC7-52EC9A55265F}" srcId="{756EFA8E-21DA-49B2-8334-617BF7765A6B}" destId="{4B654E4D-22AB-4D2C-BC22-E6051A15067F}" srcOrd="1" destOrd="0" parTransId="{1A60F7DB-13F2-4632-AF3C-D516D22EC3EC}" sibTransId="{219E7A03-2AC1-4EC9-9FC3-51EB6A2DB128}"/>
    <dgm:cxn modelId="{F791B9BF-5546-4594-A3DC-C9DD76C2C3B4}" type="presOf" srcId="{D18B66FC-ADA5-42C9-9697-96F0634E66B3}" destId="{AE230E4C-13C1-4385-9732-596C3DD8CCA8}" srcOrd="0" destOrd="0" presId="urn:microsoft.com/office/officeart/2005/8/layout/chevron2"/>
    <dgm:cxn modelId="{E689A5C5-94B1-4FA2-84CF-8E80849FC6E0}" type="presOf" srcId="{921E678A-D5BD-4345-89AF-19AD281B3423}" destId="{540A4C98-07A0-42B0-A617-513BD06ECA46}" srcOrd="0" destOrd="0" presId="urn:microsoft.com/office/officeart/2005/8/layout/chevron2"/>
    <dgm:cxn modelId="{1D1C1F3B-06AF-4F2E-8BEC-0CE20EE39B51}" type="presOf" srcId="{200D3034-9000-4D5D-9A0F-F1EA42E61F67}" destId="{06BDC9BF-31A5-4933-B009-D16E45E6CEC9}" srcOrd="0" destOrd="1" presId="urn:microsoft.com/office/officeart/2005/8/layout/chevron2"/>
    <dgm:cxn modelId="{ED4FFD5F-4522-4F12-8974-4CC7B1219721}" type="presOf" srcId="{4B654E4D-22AB-4D2C-BC22-E6051A15067F}" destId="{B0DE7CA7-DC53-4F7A-83C7-E2EC2C7DA2A3}" srcOrd="0" destOrd="0" presId="urn:microsoft.com/office/officeart/2005/8/layout/chevron2"/>
    <dgm:cxn modelId="{C130BF72-133F-48B1-90F9-3C0DD1F864F9}" srcId="{67B7E8A6-A6C4-44F0-B99F-8AC11D37ACF2}" destId="{234363B4-6A91-4D16-9C0C-31C4EF7B4AA1}" srcOrd="0" destOrd="0" parTransId="{5457B790-AA98-427A-8AAE-15D463FC6400}" sibTransId="{8332BF23-DE3F-4D75-B496-BF47F7C7DD93}"/>
    <dgm:cxn modelId="{0A4B38BE-EA12-4697-AF1A-AFE687184675}" type="presOf" srcId="{D4EF2A6B-5335-493D-94FD-21410457B3AF}" destId="{AF8319C3-A617-47E3-9CD3-F803021702D5}" srcOrd="0" destOrd="0" presId="urn:microsoft.com/office/officeart/2005/8/layout/chevron2"/>
    <dgm:cxn modelId="{2CCEDF89-9505-46DF-BD4F-5F169AAF1579}" type="presOf" srcId="{234363B4-6A91-4D16-9C0C-31C4EF7B4AA1}" destId="{C1696810-EADD-4321-B897-F22F4E51DCD9}" srcOrd="0" destOrd="1" presId="urn:microsoft.com/office/officeart/2005/8/layout/chevron2"/>
    <dgm:cxn modelId="{22B38F55-4791-4FFD-A12F-25D4FAED2865}" srcId="{D4EF2A6B-5335-493D-94FD-21410457B3AF}" destId="{8C8E670A-3DB9-4D36-8A4F-C0D95AB186A4}" srcOrd="0" destOrd="0" parTransId="{68FFA01C-4ACA-4D06-B145-9EF0D9EC5482}" sibTransId="{79275B39-A6F9-41D6-8253-4A9A38940B97}"/>
    <dgm:cxn modelId="{DFBF9538-1635-45E6-B3E4-54DB6CECE99E}" type="presOf" srcId="{49326B94-9A85-4CCF-89F1-FD699FA35140}" destId="{F26C3078-335C-4159-9214-079D149C565D}" srcOrd="0" destOrd="0" presId="urn:microsoft.com/office/officeart/2005/8/layout/chevron2"/>
    <dgm:cxn modelId="{0D5EFBD3-4BA7-4ECC-9EE2-DEAFF3888F9C}" srcId="{54F01C00-A183-4296-A320-634160832F43}" destId="{5BD36FB8-2808-4F85-A66E-9D30D06CDD21}" srcOrd="1" destOrd="0" parTransId="{BC1EF223-CA6C-43E1-91D5-2E1D6D4FB76B}" sibTransId="{1004348B-6B2F-4E94-913C-759E24C800C6}"/>
    <dgm:cxn modelId="{2C794BE2-1637-4056-AE2D-823FA1520A6A}" type="presOf" srcId="{54F01C00-A183-4296-A320-634160832F43}" destId="{D2722B85-B271-409C-B8B1-075B9926A984}" srcOrd="0" destOrd="0" presId="urn:microsoft.com/office/officeart/2005/8/layout/chevron2"/>
    <dgm:cxn modelId="{8D3F5545-BB85-4F24-A465-9CE41745680B}" type="presOf" srcId="{8C8E670A-3DB9-4D36-8A4F-C0D95AB186A4}" destId="{06BDC9BF-31A5-4933-B009-D16E45E6CEC9}" srcOrd="0" destOrd="0" presId="urn:microsoft.com/office/officeart/2005/8/layout/chevron2"/>
    <dgm:cxn modelId="{0ED4FE7A-CE1A-4762-BADD-5CD67A197872}" srcId="{756EFA8E-21DA-49B2-8334-617BF7765A6B}" destId="{102E1001-9204-44F4-81AD-AF5B80C92A6F}" srcOrd="5" destOrd="0" parTransId="{B923C9EB-D053-49AA-AD3F-2BEE5ECEB42F}" sibTransId="{07F291DE-E092-4A02-BF7F-825DB21389AC}"/>
    <dgm:cxn modelId="{8AC090C9-5142-4709-AC27-E78F3A91DDD1}" type="presOf" srcId="{70D7D0F6-3A5F-4713-95C6-F89631D01B5D}" destId="{89DB8188-38D5-4315-B65D-531994B1C2B1}" srcOrd="0" destOrd="0" presId="urn:microsoft.com/office/officeart/2005/8/layout/chevron2"/>
    <dgm:cxn modelId="{55676358-6544-4696-A216-B55D8116D5C1}" srcId="{102E1001-9204-44F4-81AD-AF5B80C92A6F}" destId="{67B7E8A6-A6C4-44F0-B99F-8AC11D37ACF2}" srcOrd="0" destOrd="0" parTransId="{C976E163-DC56-498C-8101-4346B93AE13A}" sibTransId="{93A48C6F-02BA-4B99-9D10-A17A1B34F227}"/>
    <dgm:cxn modelId="{5E0DECB0-A7C7-42DC-BC67-555D54A388C0}" srcId="{4B654E4D-22AB-4D2C-BC22-E6051A15067F}" destId="{49326B94-9A85-4CCF-89F1-FD699FA35140}" srcOrd="0" destOrd="0" parTransId="{67A6AE72-9437-4D86-BB5F-218F7EBA837E}" sibTransId="{BB3F6B14-E1BB-4008-A9B2-E37C29BFD862}"/>
    <dgm:cxn modelId="{C5BAE467-537B-4A6B-B562-E1A28DEDDB16}" srcId="{D4EF2A6B-5335-493D-94FD-21410457B3AF}" destId="{200D3034-9000-4D5D-9A0F-F1EA42E61F67}" srcOrd="1" destOrd="0" parTransId="{3D5BFEFD-5994-4BFA-AD2F-D976CC452D21}" sibTransId="{83EB0027-5BF1-41C8-8695-C190351497FF}"/>
    <dgm:cxn modelId="{49AAD932-DBF7-4767-BC81-0217F6C7F2D1}" type="presParOf" srcId="{97A49F18-C441-4848-85CE-739005689686}" destId="{2934626E-FAB7-4EE8-8CC1-BFA01CA8C5DE}" srcOrd="0" destOrd="0" presId="urn:microsoft.com/office/officeart/2005/8/layout/chevron2"/>
    <dgm:cxn modelId="{159688E3-24F6-4708-93EC-90E57B6843D7}" type="presParOf" srcId="{2934626E-FAB7-4EE8-8CC1-BFA01CA8C5DE}" destId="{D2722B85-B271-409C-B8B1-075B9926A984}" srcOrd="0" destOrd="0" presId="urn:microsoft.com/office/officeart/2005/8/layout/chevron2"/>
    <dgm:cxn modelId="{6EB535D0-637C-43F4-B161-07B509475D87}" type="presParOf" srcId="{2934626E-FAB7-4EE8-8CC1-BFA01CA8C5DE}" destId="{540A4C98-07A0-42B0-A617-513BD06ECA46}" srcOrd="1" destOrd="0" presId="urn:microsoft.com/office/officeart/2005/8/layout/chevron2"/>
    <dgm:cxn modelId="{A4FB4CB9-DBDE-45EE-8BD5-CD4EF3B1F792}" type="presParOf" srcId="{97A49F18-C441-4848-85CE-739005689686}" destId="{21D3277C-9A4E-4D0A-8763-1ABD7406439A}" srcOrd="1" destOrd="0" presId="urn:microsoft.com/office/officeart/2005/8/layout/chevron2"/>
    <dgm:cxn modelId="{6ED68C79-DC8E-4107-AAB6-3A2C80727B67}" type="presParOf" srcId="{97A49F18-C441-4848-85CE-739005689686}" destId="{DCBE1E29-2229-4465-B00D-E3975BF79B30}" srcOrd="2" destOrd="0" presId="urn:microsoft.com/office/officeart/2005/8/layout/chevron2"/>
    <dgm:cxn modelId="{A88C34D3-0DD2-43CB-97E6-8B22484F6A07}" type="presParOf" srcId="{DCBE1E29-2229-4465-B00D-E3975BF79B30}" destId="{B0DE7CA7-DC53-4F7A-83C7-E2EC2C7DA2A3}" srcOrd="0" destOrd="0" presId="urn:microsoft.com/office/officeart/2005/8/layout/chevron2"/>
    <dgm:cxn modelId="{515408BF-9B2C-444B-A84A-D0A76376B09C}" type="presParOf" srcId="{DCBE1E29-2229-4465-B00D-E3975BF79B30}" destId="{F26C3078-335C-4159-9214-079D149C565D}" srcOrd="1" destOrd="0" presId="urn:microsoft.com/office/officeart/2005/8/layout/chevron2"/>
    <dgm:cxn modelId="{955B50CE-4000-4113-8DE3-0DCEBC467C05}" type="presParOf" srcId="{97A49F18-C441-4848-85CE-739005689686}" destId="{C751C934-3913-42ED-B959-94E923E8750C}" srcOrd="3" destOrd="0" presId="urn:microsoft.com/office/officeart/2005/8/layout/chevron2"/>
    <dgm:cxn modelId="{1F56947D-1FC0-4E32-AD72-DB0EF3688872}" type="presParOf" srcId="{97A49F18-C441-4848-85CE-739005689686}" destId="{A8230D70-6217-4B53-A08D-C36A8CB3F82B}" srcOrd="4" destOrd="0" presId="urn:microsoft.com/office/officeart/2005/8/layout/chevron2"/>
    <dgm:cxn modelId="{D7A75E9F-2313-4097-A8BD-7FBD881CAEFD}" type="presParOf" srcId="{A8230D70-6217-4B53-A08D-C36A8CB3F82B}" destId="{AE230E4C-13C1-4385-9732-596C3DD8CCA8}" srcOrd="0" destOrd="0" presId="urn:microsoft.com/office/officeart/2005/8/layout/chevron2"/>
    <dgm:cxn modelId="{00356C74-8839-4B5A-8AE1-D46EDB96BE5E}" type="presParOf" srcId="{A8230D70-6217-4B53-A08D-C36A8CB3F82B}" destId="{F0941E73-2D55-40E3-86DD-3D3F60131822}" srcOrd="1" destOrd="0" presId="urn:microsoft.com/office/officeart/2005/8/layout/chevron2"/>
    <dgm:cxn modelId="{F0CCF7F1-407C-4F29-B5D5-A2F6326C4B39}" type="presParOf" srcId="{97A49F18-C441-4848-85CE-739005689686}" destId="{E5E80EF8-63A6-4ED4-AAB2-26F8B432BD1C}" srcOrd="5" destOrd="0" presId="urn:microsoft.com/office/officeart/2005/8/layout/chevron2"/>
    <dgm:cxn modelId="{FFAD13ED-D244-41CA-AFCB-F7BEF88F62C1}" type="presParOf" srcId="{97A49F18-C441-4848-85CE-739005689686}" destId="{54FD399B-C3AD-4A01-A8DF-003564B8FF06}" srcOrd="6" destOrd="0" presId="urn:microsoft.com/office/officeart/2005/8/layout/chevron2"/>
    <dgm:cxn modelId="{3641BB06-BD2F-4468-B33B-21EC73A59066}" type="presParOf" srcId="{54FD399B-C3AD-4A01-A8DF-003564B8FF06}" destId="{641C312D-374B-4C1E-A86C-23D08B2C2BF6}" srcOrd="0" destOrd="0" presId="urn:microsoft.com/office/officeart/2005/8/layout/chevron2"/>
    <dgm:cxn modelId="{63166121-79E6-437E-AB26-B265CACCC3F2}" type="presParOf" srcId="{54FD399B-C3AD-4A01-A8DF-003564B8FF06}" destId="{89DB8188-38D5-4315-B65D-531994B1C2B1}" srcOrd="1" destOrd="0" presId="urn:microsoft.com/office/officeart/2005/8/layout/chevron2"/>
    <dgm:cxn modelId="{9A71918C-7580-4AB1-B99B-044D36FF1267}" type="presParOf" srcId="{97A49F18-C441-4848-85CE-739005689686}" destId="{BFE67E5C-87F7-4F7D-A882-48570498FB91}" srcOrd="7" destOrd="0" presId="urn:microsoft.com/office/officeart/2005/8/layout/chevron2"/>
    <dgm:cxn modelId="{CB524366-48A8-43F8-9E66-A60F1FB58006}" type="presParOf" srcId="{97A49F18-C441-4848-85CE-739005689686}" destId="{D481D34C-6F27-4D0A-B761-CDFAC8F63576}" srcOrd="8" destOrd="0" presId="urn:microsoft.com/office/officeart/2005/8/layout/chevron2"/>
    <dgm:cxn modelId="{3E4C4B94-D64C-4FF2-B7CF-F19885E2F901}" type="presParOf" srcId="{D481D34C-6F27-4D0A-B761-CDFAC8F63576}" destId="{AF8319C3-A617-47E3-9CD3-F803021702D5}" srcOrd="0" destOrd="0" presId="urn:microsoft.com/office/officeart/2005/8/layout/chevron2"/>
    <dgm:cxn modelId="{5D3C4A90-D31E-41EF-9AC8-8B9D61E242D2}" type="presParOf" srcId="{D481D34C-6F27-4D0A-B761-CDFAC8F63576}" destId="{06BDC9BF-31A5-4933-B009-D16E45E6CEC9}" srcOrd="1" destOrd="0" presId="urn:microsoft.com/office/officeart/2005/8/layout/chevron2"/>
    <dgm:cxn modelId="{3698829E-626A-440A-85EC-540906634824}" type="presParOf" srcId="{97A49F18-C441-4848-85CE-739005689686}" destId="{9691B43F-6BA1-404C-AC0D-3E5441860EAF}" srcOrd="9" destOrd="0" presId="urn:microsoft.com/office/officeart/2005/8/layout/chevron2"/>
    <dgm:cxn modelId="{CF0CACDE-1D01-40E3-91A6-8B55C4DE6FD3}" type="presParOf" srcId="{97A49F18-C441-4848-85CE-739005689686}" destId="{9088FD82-1F07-4C90-9D78-BC620060DF67}" srcOrd="10" destOrd="0" presId="urn:microsoft.com/office/officeart/2005/8/layout/chevron2"/>
    <dgm:cxn modelId="{9139E50F-2ACB-4E5E-A0C9-9F05E1935EFA}" type="presParOf" srcId="{9088FD82-1F07-4C90-9D78-BC620060DF67}" destId="{E8762CA7-EAA6-46D0-819C-C01C01E64B51}" srcOrd="0" destOrd="0" presId="urn:microsoft.com/office/officeart/2005/8/layout/chevron2"/>
    <dgm:cxn modelId="{FD35B964-B76F-4B39-8225-02497572930E}" type="presParOf" srcId="{9088FD82-1F07-4C90-9D78-BC620060DF67}" destId="{C1696810-EADD-4321-B897-F22F4E51DCD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1CFE1-EAFE-4584-9C09-B6368A63443B}">
      <dsp:nvSpPr>
        <dsp:cNvPr id="0" name=""/>
        <dsp:cNvSpPr/>
      </dsp:nvSpPr>
      <dsp:spPr>
        <a:xfrm rot="5400000">
          <a:off x="-113406" y="114264"/>
          <a:ext cx="756046" cy="529232"/>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latinLnBrk="1">
            <a:lnSpc>
              <a:spcPct val="90000"/>
            </a:lnSpc>
            <a:spcBef>
              <a:spcPct val="0"/>
            </a:spcBef>
            <a:spcAft>
              <a:spcPct val="35000"/>
            </a:spcAft>
          </a:pPr>
          <a:r>
            <a:rPr lang="en-US" altLang="ko-KR" sz="1500" kern="1200" dirty="0" smtClean="0"/>
            <a:t>1961</a:t>
          </a:r>
          <a:endParaRPr lang="ko-KR" altLang="en-US" sz="1500" kern="1200" dirty="0"/>
        </a:p>
      </dsp:txBody>
      <dsp:txXfrm rot="5400000">
        <a:off x="-113406" y="114264"/>
        <a:ext cx="756046" cy="529232"/>
      </dsp:txXfrm>
    </dsp:sp>
    <dsp:sp modelId="{D769B9E9-25A3-49B4-8AE2-FF8FDF0F4E67}">
      <dsp:nvSpPr>
        <dsp:cNvPr id="0" name=""/>
        <dsp:cNvSpPr/>
      </dsp:nvSpPr>
      <dsp:spPr>
        <a:xfrm rot="5400000">
          <a:off x="2912140" y="-2382050"/>
          <a:ext cx="491430" cy="5257245"/>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ko-KR" altLang="en-US" sz="1300" kern="1200" dirty="0" smtClean="0"/>
            <a:t>중앙정보부 </a:t>
          </a:r>
          <a:r>
            <a:rPr lang="en-US" altLang="ko-KR" sz="1300" kern="1200" dirty="0" smtClean="0"/>
            <a:t>(</a:t>
          </a:r>
          <a:r>
            <a:rPr lang="ko-KR" altLang="en-US" sz="1300" kern="1200" dirty="0" smtClean="0"/>
            <a:t>현 국가정보원</a:t>
          </a:r>
          <a:r>
            <a:rPr lang="en-US" altLang="ko-KR" sz="1300" kern="1200" dirty="0" smtClean="0"/>
            <a:t>) </a:t>
          </a:r>
          <a:r>
            <a:rPr lang="ko-KR" altLang="en-US" sz="1300" kern="1200" dirty="0" smtClean="0"/>
            <a:t>통신보안 업무 개시</a:t>
          </a:r>
          <a:endParaRPr lang="ko-KR" altLang="en-US" sz="1300" kern="1200" dirty="0"/>
        </a:p>
      </dsp:txBody>
      <dsp:txXfrm rot="5400000">
        <a:off x="2912140" y="-2382050"/>
        <a:ext cx="491430" cy="5257245"/>
      </dsp:txXfrm>
    </dsp:sp>
    <dsp:sp modelId="{C9A81CDC-4F5C-4B9C-8B0E-C6FF9BE903AD}">
      <dsp:nvSpPr>
        <dsp:cNvPr id="0" name=""/>
        <dsp:cNvSpPr/>
      </dsp:nvSpPr>
      <dsp:spPr>
        <a:xfrm rot="5400000">
          <a:off x="-113406" y="785695"/>
          <a:ext cx="756046" cy="529232"/>
        </a:xfrm>
        <a:prstGeom prst="chevron">
          <a:avLst/>
        </a:prstGeom>
        <a:gradFill rotWithShape="0">
          <a:gsLst>
            <a:gs pos="0">
              <a:schemeClr val="accent4">
                <a:hueOff val="1542861"/>
                <a:satOff val="8187"/>
                <a:lumOff val="12941"/>
                <a:alphaOff val="0"/>
                <a:tint val="50000"/>
                <a:satMod val="300000"/>
              </a:schemeClr>
            </a:gs>
            <a:gs pos="35000">
              <a:schemeClr val="accent4">
                <a:hueOff val="1542861"/>
                <a:satOff val="8187"/>
                <a:lumOff val="12941"/>
                <a:alphaOff val="0"/>
                <a:tint val="37000"/>
                <a:satMod val="300000"/>
              </a:schemeClr>
            </a:gs>
            <a:gs pos="100000">
              <a:schemeClr val="accent4">
                <a:hueOff val="1542861"/>
                <a:satOff val="8187"/>
                <a:lumOff val="12941"/>
                <a:alphaOff val="0"/>
                <a:tint val="15000"/>
                <a:satMod val="350000"/>
              </a:schemeClr>
            </a:gs>
          </a:gsLst>
          <a:lin ang="16200000" scaled="1"/>
        </a:gradFill>
        <a:ln w="9525" cap="flat" cmpd="sng" algn="ctr">
          <a:solidFill>
            <a:schemeClr val="accent4">
              <a:hueOff val="1542861"/>
              <a:satOff val="8187"/>
              <a:lumOff val="1294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latinLnBrk="1">
            <a:lnSpc>
              <a:spcPct val="90000"/>
            </a:lnSpc>
            <a:spcBef>
              <a:spcPct val="0"/>
            </a:spcBef>
            <a:spcAft>
              <a:spcPct val="35000"/>
            </a:spcAft>
          </a:pPr>
          <a:r>
            <a:rPr lang="en-US" altLang="ko-KR" sz="1500" kern="1200" dirty="0" smtClean="0"/>
            <a:t>1964</a:t>
          </a:r>
          <a:endParaRPr lang="ko-KR" altLang="en-US" sz="1500" kern="1200" dirty="0"/>
        </a:p>
      </dsp:txBody>
      <dsp:txXfrm rot="5400000">
        <a:off x="-113406" y="785695"/>
        <a:ext cx="756046" cy="529232"/>
      </dsp:txXfrm>
    </dsp:sp>
    <dsp:sp modelId="{18F53055-3895-44BC-BDA2-358EDB2F3D18}">
      <dsp:nvSpPr>
        <dsp:cNvPr id="0" name=""/>
        <dsp:cNvSpPr/>
      </dsp:nvSpPr>
      <dsp:spPr>
        <a:xfrm rot="5400000">
          <a:off x="2912140" y="-1710619"/>
          <a:ext cx="491430" cy="5257245"/>
        </a:xfrm>
        <a:prstGeom prst="round2SameRect">
          <a:avLst/>
        </a:prstGeom>
        <a:solidFill>
          <a:schemeClr val="lt1">
            <a:alpha val="90000"/>
            <a:hueOff val="0"/>
            <a:satOff val="0"/>
            <a:lumOff val="0"/>
            <a:alphaOff val="0"/>
          </a:schemeClr>
        </a:solidFill>
        <a:ln w="9525" cap="flat" cmpd="sng" algn="ctr">
          <a:solidFill>
            <a:schemeClr val="accent4">
              <a:hueOff val="1542861"/>
              <a:satOff val="8187"/>
              <a:lumOff val="129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ko-KR" altLang="en-US" sz="1300" kern="1200" dirty="0" smtClean="0"/>
            <a:t>보안업무규정</a:t>
          </a:r>
          <a:r>
            <a:rPr lang="en-US" altLang="ko-KR" sz="1300" kern="1200" dirty="0" smtClean="0"/>
            <a:t>(</a:t>
          </a:r>
          <a:r>
            <a:rPr lang="ko-KR" altLang="en-US" sz="1300" kern="1200" dirty="0" smtClean="0"/>
            <a:t>대통령령</a:t>
          </a:r>
          <a:r>
            <a:rPr lang="en-US" altLang="ko-KR" sz="1300" kern="1200" dirty="0" smtClean="0"/>
            <a:t>) </a:t>
          </a:r>
          <a:r>
            <a:rPr lang="ko-KR" altLang="en-US" sz="1300" kern="1200" dirty="0" smtClean="0"/>
            <a:t>및 시행규칙</a:t>
          </a:r>
          <a:r>
            <a:rPr lang="en-US" altLang="ko-KR" sz="1300" kern="1200" dirty="0" smtClean="0"/>
            <a:t>(</a:t>
          </a:r>
          <a:r>
            <a:rPr lang="ko-KR" altLang="en-US" sz="1300" kern="1200" dirty="0" smtClean="0"/>
            <a:t>대통령 훈령</a:t>
          </a:r>
          <a:r>
            <a:rPr lang="en-US" altLang="ko-KR" sz="1300" kern="1200" dirty="0" smtClean="0"/>
            <a:t>) </a:t>
          </a:r>
          <a:r>
            <a:rPr lang="ko-KR" altLang="en-US" sz="1300" kern="1200" dirty="0" smtClean="0"/>
            <a:t>제정</a:t>
          </a:r>
          <a:endParaRPr lang="ko-KR" altLang="en-US" sz="1300" kern="1200" dirty="0"/>
        </a:p>
      </dsp:txBody>
      <dsp:txXfrm rot="5400000">
        <a:off x="2912140" y="-1710619"/>
        <a:ext cx="491430" cy="5257245"/>
      </dsp:txXfrm>
    </dsp:sp>
    <dsp:sp modelId="{D36F37D3-00A2-4E59-AAFD-45A196D04725}">
      <dsp:nvSpPr>
        <dsp:cNvPr id="0" name=""/>
        <dsp:cNvSpPr/>
      </dsp:nvSpPr>
      <dsp:spPr>
        <a:xfrm rot="5400000">
          <a:off x="-113406" y="1457125"/>
          <a:ext cx="756046" cy="529232"/>
        </a:xfrm>
        <a:prstGeom prst="chevron">
          <a:avLst/>
        </a:prstGeom>
        <a:gradFill rotWithShape="0">
          <a:gsLst>
            <a:gs pos="0">
              <a:schemeClr val="accent4">
                <a:hueOff val="3085722"/>
                <a:satOff val="16374"/>
                <a:lumOff val="25882"/>
                <a:alphaOff val="0"/>
                <a:tint val="50000"/>
                <a:satMod val="300000"/>
              </a:schemeClr>
            </a:gs>
            <a:gs pos="35000">
              <a:schemeClr val="accent4">
                <a:hueOff val="3085722"/>
                <a:satOff val="16374"/>
                <a:lumOff val="25882"/>
                <a:alphaOff val="0"/>
                <a:tint val="37000"/>
                <a:satMod val="300000"/>
              </a:schemeClr>
            </a:gs>
            <a:gs pos="100000">
              <a:schemeClr val="accent4">
                <a:hueOff val="3085722"/>
                <a:satOff val="16374"/>
                <a:lumOff val="25882"/>
                <a:alphaOff val="0"/>
                <a:tint val="15000"/>
                <a:satMod val="350000"/>
              </a:schemeClr>
            </a:gs>
          </a:gsLst>
          <a:lin ang="16200000" scaled="1"/>
        </a:gradFill>
        <a:ln w="9525" cap="flat" cmpd="sng" algn="ctr">
          <a:solidFill>
            <a:schemeClr val="accent4">
              <a:hueOff val="3085722"/>
              <a:satOff val="16374"/>
              <a:lumOff val="2588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latinLnBrk="1">
            <a:lnSpc>
              <a:spcPct val="90000"/>
            </a:lnSpc>
            <a:spcBef>
              <a:spcPct val="0"/>
            </a:spcBef>
            <a:spcAft>
              <a:spcPct val="35000"/>
            </a:spcAft>
          </a:pPr>
          <a:r>
            <a:rPr lang="en-US" altLang="ko-KR" sz="1500" kern="1200" dirty="0" smtClean="0"/>
            <a:t>1980</a:t>
          </a:r>
          <a:endParaRPr lang="ko-KR" altLang="en-US" sz="1500" kern="1200" dirty="0"/>
        </a:p>
      </dsp:txBody>
      <dsp:txXfrm rot="5400000">
        <a:off x="-113406" y="1457125"/>
        <a:ext cx="756046" cy="529232"/>
      </dsp:txXfrm>
    </dsp:sp>
    <dsp:sp modelId="{20D47B24-60A3-4258-BA64-05BA213FB130}">
      <dsp:nvSpPr>
        <dsp:cNvPr id="0" name=""/>
        <dsp:cNvSpPr/>
      </dsp:nvSpPr>
      <dsp:spPr>
        <a:xfrm rot="5400000">
          <a:off x="2912140" y="-1039188"/>
          <a:ext cx="491430" cy="5257245"/>
        </a:xfrm>
        <a:prstGeom prst="round2SameRect">
          <a:avLst/>
        </a:prstGeom>
        <a:solidFill>
          <a:schemeClr val="lt1">
            <a:alpha val="90000"/>
            <a:hueOff val="0"/>
            <a:satOff val="0"/>
            <a:lumOff val="0"/>
            <a:alphaOff val="0"/>
          </a:schemeClr>
        </a:solidFill>
        <a:ln w="9525" cap="flat" cmpd="sng" algn="ctr">
          <a:solidFill>
            <a:schemeClr val="accent4">
              <a:hueOff val="3085722"/>
              <a:satOff val="16374"/>
              <a:lumOff val="2588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ko-KR" altLang="en-US" sz="1300" kern="1200" dirty="0" smtClean="0"/>
            <a:t>국가정보원법 제정</a:t>
          </a:r>
          <a:endParaRPr lang="ko-KR" altLang="en-US" sz="1300" kern="1200" dirty="0"/>
        </a:p>
      </dsp:txBody>
      <dsp:txXfrm rot="5400000">
        <a:off x="2912140" y="-1039188"/>
        <a:ext cx="491430" cy="5257245"/>
      </dsp:txXfrm>
    </dsp:sp>
    <dsp:sp modelId="{09E0AAB0-3B42-4577-BC21-1BE77588F851}">
      <dsp:nvSpPr>
        <dsp:cNvPr id="0" name=""/>
        <dsp:cNvSpPr/>
      </dsp:nvSpPr>
      <dsp:spPr>
        <a:xfrm rot="5400000">
          <a:off x="-113406" y="2128556"/>
          <a:ext cx="756046" cy="529232"/>
        </a:xfrm>
        <a:prstGeom prst="chevron">
          <a:avLst/>
        </a:prstGeom>
        <a:gradFill rotWithShape="0">
          <a:gsLst>
            <a:gs pos="0">
              <a:schemeClr val="accent4">
                <a:hueOff val="4628582"/>
                <a:satOff val="24561"/>
                <a:lumOff val="38824"/>
                <a:alphaOff val="0"/>
                <a:tint val="50000"/>
                <a:satMod val="300000"/>
              </a:schemeClr>
            </a:gs>
            <a:gs pos="35000">
              <a:schemeClr val="accent4">
                <a:hueOff val="4628582"/>
                <a:satOff val="24561"/>
                <a:lumOff val="38824"/>
                <a:alphaOff val="0"/>
                <a:tint val="37000"/>
                <a:satMod val="300000"/>
              </a:schemeClr>
            </a:gs>
            <a:gs pos="100000">
              <a:schemeClr val="accent4">
                <a:hueOff val="4628582"/>
                <a:satOff val="24561"/>
                <a:lumOff val="38824"/>
                <a:alphaOff val="0"/>
                <a:tint val="15000"/>
                <a:satMod val="350000"/>
              </a:schemeClr>
            </a:gs>
          </a:gsLst>
          <a:lin ang="16200000" scaled="1"/>
        </a:gradFill>
        <a:ln w="9525" cap="flat" cmpd="sng" algn="ctr">
          <a:solidFill>
            <a:schemeClr val="accent4">
              <a:hueOff val="4628582"/>
              <a:satOff val="24561"/>
              <a:lumOff val="3882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latinLnBrk="1">
            <a:lnSpc>
              <a:spcPct val="90000"/>
            </a:lnSpc>
            <a:spcBef>
              <a:spcPct val="0"/>
            </a:spcBef>
            <a:spcAft>
              <a:spcPct val="35000"/>
            </a:spcAft>
          </a:pPr>
          <a:r>
            <a:rPr lang="en-US" altLang="ko-KR" sz="1500" kern="1200" dirty="0" smtClean="0"/>
            <a:t>1981</a:t>
          </a:r>
          <a:endParaRPr lang="ko-KR" altLang="en-US" sz="1500" kern="1200" dirty="0"/>
        </a:p>
      </dsp:txBody>
      <dsp:txXfrm rot="5400000">
        <a:off x="-113406" y="2128556"/>
        <a:ext cx="756046" cy="529232"/>
      </dsp:txXfrm>
    </dsp:sp>
    <dsp:sp modelId="{8B4CB796-F498-4FAB-AD65-23C6B56075DE}">
      <dsp:nvSpPr>
        <dsp:cNvPr id="0" name=""/>
        <dsp:cNvSpPr/>
      </dsp:nvSpPr>
      <dsp:spPr>
        <a:xfrm rot="5400000">
          <a:off x="2912140" y="-367757"/>
          <a:ext cx="491430" cy="5257245"/>
        </a:xfrm>
        <a:prstGeom prst="round2SameRect">
          <a:avLst/>
        </a:prstGeom>
        <a:solidFill>
          <a:schemeClr val="lt1">
            <a:alpha val="90000"/>
            <a:hueOff val="0"/>
            <a:satOff val="0"/>
            <a:lumOff val="0"/>
            <a:alphaOff val="0"/>
          </a:schemeClr>
        </a:solidFill>
        <a:ln w="9525" cap="flat" cmpd="sng" algn="ctr">
          <a:solidFill>
            <a:schemeClr val="accent4">
              <a:hueOff val="4628582"/>
              <a:satOff val="24561"/>
              <a:lumOff val="3882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ko-KR" altLang="en-US" sz="1300" kern="1200" dirty="0" smtClean="0"/>
            <a:t>정보 및 보안업무기획</a:t>
          </a:r>
          <a:r>
            <a:rPr lang="en-US" altLang="ko-KR" sz="1300" kern="1200" dirty="0" smtClean="0"/>
            <a:t>, </a:t>
          </a:r>
          <a:r>
            <a:rPr lang="ko-KR" altLang="en-US" sz="1300" kern="1200" dirty="0" smtClean="0"/>
            <a:t>조정규정</a:t>
          </a:r>
          <a:r>
            <a:rPr lang="en-US" altLang="ko-KR" sz="1300" kern="1200" dirty="0" smtClean="0"/>
            <a:t>(</a:t>
          </a:r>
          <a:r>
            <a:rPr lang="ko-KR" altLang="en-US" sz="1300" kern="1200" dirty="0" smtClean="0"/>
            <a:t>대통령령</a:t>
          </a:r>
          <a:r>
            <a:rPr lang="en-US" altLang="ko-KR" sz="1300" kern="1200" dirty="0" smtClean="0"/>
            <a:t>) </a:t>
          </a:r>
          <a:r>
            <a:rPr lang="ko-KR" altLang="en-US" sz="1300" kern="1200" dirty="0" smtClean="0"/>
            <a:t>제정</a:t>
          </a:r>
          <a:endParaRPr lang="ko-KR" altLang="en-US" sz="1300" kern="1200" dirty="0"/>
        </a:p>
        <a:p>
          <a:pPr marL="114300" lvl="1" indent="-114300" algn="l" defTabSz="577850" latinLnBrk="1">
            <a:lnSpc>
              <a:spcPct val="90000"/>
            </a:lnSpc>
            <a:spcBef>
              <a:spcPct val="0"/>
            </a:spcBef>
            <a:spcAft>
              <a:spcPct val="15000"/>
            </a:spcAft>
            <a:buChar char="••"/>
          </a:pPr>
          <a:r>
            <a:rPr lang="ko-KR" altLang="en-US" sz="1300" kern="1200" dirty="0" smtClean="0"/>
            <a:t>국방과학연구소</a:t>
          </a:r>
          <a:r>
            <a:rPr lang="en-US" altLang="ko-KR" sz="1300" kern="1200" dirty="0" smtClean="0"/>
            <a:t>(ADD) </a:t>
          </a:r>
          <a:r>
            <a:rPr lang="ko-KR" altLang="en-US" sz="1300" kern="1200" dirty="0" err="1" smtClean="0"/>
            <a:t>샛별부</a:t>
          </a:r>
          <a:r>
            <a:rPr lang="ko-KR" altLang="en-US" sz="1300" kern="1200" dirty="0" smtClean="0"/>
            <a:t> 신설</a:t>
          </a:r>
          <a:endParaRPr lang="ko-KR" altLang="en-US" sz="1300" kern="1200" dirty="0"/>
        </a:p>
      </dsp:txBody>
      <dsp:txXfrm rot="5400000">
        <a:off x="2912140" y="-367757"/>
        <a:ext cx="491430" cy="5257245"/>
      </dsp:txXfrm>
    </dsp:sp>
    <dsp:sp modelId="{87FF8262-379B-41D7-AEF7-D6DBEB925CFD}">
      <dsp:nvSpPr>
        <dsp:cNvPr id="0" name=""/>
        <dsp:cNvSpPr/>
      </dsp:nvSpPr>
      <dsp:spPr>
        <a:xfrm rot="5400000">
          <a:off x="-113406" y="2799987"/>
          <a:ext cx="756046" cy="529232"/>
        </a:xfrm>
        <a:prstGeom prst="chevron">
          <a:avLst/>
        </a:prstGeom>
        <a:gradFill rotWithShape="0">
          <a:gsLst>
            <a:gs pos="0">
              <a:schemeClr val="accent4">
                <a:hueOff val="6171443"/>
                <a:satOff val="32748"/>
                <a:lumOff val="51765"/>
                <a:alphaOff val="0"/>
                <a:tint val="50000"/>
                <a:satMod val="300000"/>
              </a:schemeClr>
            </a:gs>
            <a:gs pos="35000">
              <a:schemeClr val="accent4">
                <a:hueOff val="6171443"/>
                <a:satOff val="32748"/>
                <a:lumOff val="51765"/>
                <a:alphaOff val="0"/>
                <a:tint val="37000"/>
                <a:satMod val="300000"/>
              </a:schemeClr>
            </a:gs>
            <a:gs pos="100000">
              <a:schemeClr val="accent4">
                <a:hueOff val="6171443"/>
                <a:satOff val="32748"/>
                <a:lumOff val="51765"/>
                <a:alphaOff val="0"/>
                <a:tint val="15000"/>
                <a:satMod val="350000"/>
              </a:schemeClr>
            </a:gs>
          </a:gsLst>
          <a:lin ang="16200000" scaled="1"/>
        </a:gradFill>
        <a:ln w="9525" cap="flat" cmpd="sng" algn="ctr">
          <a:solidFill>
            <a:schemeClr val="accent4">
              <a:hueOff val="6171443"/>
              <a:satOff val="32748"/>
              <a:lumOff val="5176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latinLnBrk="1">
            <a:lnSpc>
              <a:spcPct val="90000"/>
            </a:lnSpc>
            <a:spcBef>
              <a:spcPct val="0"/>
            </a:spcBef>
            <a:spcAft>
              <a:spcPct val="35000"/>
            </a:spcAft>
          </a:pPr>
          <a:r>
            <a:rPr lang="en-US" altLang="ko-KR" sz="1500" kern="1200" dirty="0" smtClean="0"/>
            <a:t>1983</a:t>
          </a:r>
          <a:endParaRPr lang="ko-KR" altLang="en-US" sz="1500" kern="1200" dirty="0"/>
        </a:p>
      </dsp:txBody>
      <dsp:txXfrm rot="5400000">
        <a:off x="-113406" y="2799987"/>
        <a:ext cx="756046" cy="529232"/>
      </dsp:txXfrm>
    </dsp:sp>
    <dsp:sp modelId="{9348C607-1ABA-45AA-8DD2-53532B982767}">
      <dsp:nvSpPr>
        <dsp:cNvPr id="0" name=""/>
        <dsp:cNvSpPr/>
      </dsp:nvSpPr>
      <dsp:spPr>
        <a:xfrm rot="5400000">
          <a:off x="2912140" y="303672"/>
          <a:ext cx="491430" cy="5257245"/>
        </a:xfrm>
        <a:prstGeom prst="round2SameRect">
          <a:avLst/>
        </a:prstGeom>
        <a:solidFill>
          <a:schemeClr val="lt1">
            <a:alpha val="90000"/>
            <a:hueOff val="0"/>
            <a:satOff val="0"/>
            <a:lumOff val="0"/>
            <a:alphaOff val="0"/>
          </a:schemeClr>
        </a:solidFill>
        <a:ln w="9525" cap="flat" cmpd="sng" algn="ctr">
          <a:solidFill>
            <a:schemeClr val="accent4">
              <a:hueOff val="6171443"/>
              <a:satOff val="32748"/>
              <a:lumOff val="5176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ko-KR" altLang="en-US" sz="1300" kern="1200" dirty="0" smtClean="0"/>
            <a:t>한국전자통신연구원</a:t>
          </a:r>
          <a:r>
            <a:rPr lang="en-US" altLang="ko-KR" sz="1300" kern="1200" dirty="0" smtClean="0"/>
            <a:t>(ETRI) </a:t>
          </a:r>
          <a:r>
            <a:rPr lang="ko-KR" altLang="en-US" sz="1300" kern="1200" dirty="0" smtClean="0"/>
            <a:t>부호기술부 신설</a:t>
          </a:r>
          <a:endParaRPr lang="ko-KR" altLang="en-US" sz="1300" kern="1200" dirty="0"/>
        </a:p>
      </dsp:txBody>
      <dsp:txXfrm rot="5400000">
        <a:off x="2912140" y="303672"/>
        <a:ext cx="491430" cy="5257245"/>
      </dsp:txXfrm>
    </dsp:sp>
    <dsp:sp modelId="{878628C6-6361-43F0-BEE6-8EA5E0D0D5E0}">
      <dsp:nvSpPr>
        <dsp:cNvPr id="0" name=""/>
        <dsp:cNvSpPr/>
      </dsp:nvSpPr>
      <dsp:spPr>
        <a:xfrm rot="5400000">
          <a:off x="-113406" y="3471418"/>
          <a:ext cx="756046" cy="529232"/>
        </a:xfrm>
        <a:prstGeom prst="chevron">
          <a:avLst/>
        </a:prstGeom>
        <a:gradFill rotWithShape="0">
          <a:gsLst>
            <a:gs pos="0">
              <a:schemeClr val="accent4">
                <a:hueOff val="7714303"/>
                <a:satOff val="40935"/>
                <a:lumOff val="64706"/>
                <a:alphaOff val="0"/>
                <a:tint val="50000"/>
                <a:satMod val="300000"/>
              </a:schemeClr>
            </a:gs>
            <a:gs pos="35000">
              <a:schemeClr val="accent4">
                <a:hueOff val="7714303"/>
                <a:satOff val="40935"/>
                <a:lumOff val="64706"/>
                <a:alphaOff val="0"/>
                <a:tint val="37000"/>
                <a:satMod val="300000"/>
              </a:schemeClr>
            </a:gs>
            <a:gs pos="100000">
              <a:schemeClr val="accent4">
                <a:hueOff val="7714303"/>
                <a:satOff val="40935"/>
                <a:lumOff val="64706"/>
                <a:alphaOff val="0"/>
                <a:tint val="15000"/>
                <a:satMod val="350000"/>
              </a:schemeClr>
            </a:gs>
          </a:gsLst>
          <a:lin ang="16200000" scaled="1"/>
        </a:gradFill>
        <a:ln w="9525" cap="flat" cmpd="sng" algn="ctr">
          <a:solidFill>
            <a:schemeClr val="accent4">
              <a:hueOff val="7714303"/>
              <a:satOff val="40935"/>
              <a:lumOff val="6470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latinLnBrk="1">
            <a:lnSpc>
              <a:spcPct val="90000"/>
            </a:lnSpc>
            <a:spcBef>
              <a:spcPct val="0"/>
            </a:spcBef>
            <a:spcAft>
              <a:spcPct val="35000"/>
            </a:spcAft>
          </a:pPr>
          <a:r>
            <a:rPr lang="en-US" altLang="ko-KR" sz="1500" kern="1200" dirty="0" smtClean="0"/>
            <a:t>1989</a:t>
          </a:r>
          <a:endParaRPr lang="ko-KR" altLang="en-US" sz="1500" kern="1200" dirty="0"/>
        </a:p>
      </dsp:txBody>
      <dsp:txXfrm rot="5400000">
        <a:off x="-113406" y="3471418"/>
        <a:ext cx="756046" cy="529232"/>
      </dsp:txXfrm>
    </dsp:sp>
    <dsp:sp modelId="{8B064A72-93D3-486D-B0C4-077C5A6592D0}">
      <dsp:nvSpPr>
        <dsp:cNvPr id="0" name=""/>
        <dsp:cNvSpPr/>
      </dsp:nvSpPr>
      <dsp:spPr>
        <a:xfrm rot="5400000">
          <a:off x="2912140" y="975103"/>
          <a:ext cx="491430" cy="5257245"/>
        </a:xfrm>
        <a:prstGeom prst="round2SameRect">
          <a:avLst/>
        </a:prstGeom>
        <a:solidFill>
          <a:schemeClr val="lt1">
            <a:alpha val="90000"/>
            <a:hueOff val="0"/>
            <a:satOff val="0"/>
            <a:lumOff val="0"/>
            <a:alphaOff val="0"/>
          </a:schemeClr>
        </a:solidFill>
        <a:ln w="9525" cap="flat" cmpd="sng" algn="ctr">
          <a:solidFill>
            <a:schemeClr val="accent4">
              <a:hueOff val="7714303"/>
              <a:satOff val="40935"/>
              <a:lumOff val="64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ko-KR" altLang="en-US" sz="1300" kern="1200" dirty="0" smtClean="0"/>
            <a:t>국내최초 암호학술대회 </a:t>
          </a:r>
          <a:r>
            <a:rPr lang="en-US" altLang="ko-KR" sz="1300" kern="1200" dirty="0" smtClean="0"/>
            <a:t>WISC </a:t>
          </a:r>
          <a:r>
            <a:rPr lang="ko-KR" altLang="en-US" sz="1300" kern="1200" dirty="0" smtClean="0"/>
            <a:t>개최</a:t>
          </a:r>
          <a:endParaRPr lang="ko-KR" altLang="en-US" sz="1300" kern="1200" dirty="0"/>
        </a:p>
      </dsp:txBody>
      <dsp:txXfrm rot="5400000">
        <a:off x="2912140" y="975103"/>
        <a:ext cx="491430" cy="5257245"/>
      </dsp:txXfrm>
    </dsp:sp>
    <dsp:sp modelId="{86217C99-357D-48DB-8FA4-44E92D7808A8}">
      <dsp:nvSpPr>
        <dsp:cNvPr id="0" name=""/>
        <dsp:cNvSpPr/>
      </dsp:nvSpPr>
      <dsp:spPr>
        <a:xfrm rot="5400000">
          <a:off x="-113406" y="4142849"/>
          <a:ext cx="756046" cy="529232"/>
        </a:xfrm>
        <a:prstGeom prst="chevron">
          <a:avLst/>
        </a:prstGeom>
        <a:gradFill rotWithShape="0">
          <a:gsLst>
            <a:gs pos="0">
              <a:schemeClr val="accent4">
                <a:hueOff val="9257164"/>
                <a:satOff val="49122"/>
                <a:lumOff val="77647"/>
                <a:alphaOff val="0"/>
                <a:tint val="50000"/>
                <a:satMod val="300000"/>
              </a:schemeClr>
            </a:gs>
            <a:gs pos="35000">
              <a:schemeClr val="accent4">
                <a:hueOff val="9257164"/>
                <a:satOff val="49122"/>
                <a:lumOff val="77647"/>
                <a:alphaOff val="0"/>
                <a:tint val="37000"/>
                <a:satMod val="300000"/>
              </a:schemeClr>
            </a:gs>
            <a:gs pos="100000">
              <a:schemeClr val="accent4">
                <a:hueOff val="9257164"/>
                <a:satOff val="49122"/>
                <a:lumOff val="77647"/>
                <a:alphaOff val="0"/>
                <a:tint val="15000"/>
                <a:satMod val="350000"/>
              </a:schemeClr>
            </a:gs>
          </a:gsLst>
          <a:lin ang="16200000" scaled="1"/>
        </a:gradFill>
        <a:ln w="9525" cap="flat" cmpd="sng" algn="ctr">
          <a:solidFill>
            <a:schemeClr val="accent4">
              <a:hueOff val="9257164"/>
              <a:satOff val="49122"/>
              <a:lumOff val="776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latinLnBrk="1">
            <a:lnSpc>
              <a:spcPct val="90000"/>
            </a:lnSpc>
            <a:spcBef>
              <a:spcPct val="0"/>
            </a:spcBef>
            <a:spcAft>
              <a:spcPct val="35000"/>
            </a:spcAft>
          </a:pPr>
          <a:r>
            <a:rPr lang="en-US" altLang="ko-KR" sz="1500" kern="1200" dirty="0" smtClean="0"/>
            <a:t>1990</a:t>
          </a:r>
          <a:endParaRPr lang="ko-KR" altLang="en-US" sz="1500" kern="1200" dirty="0"/>
        </a:p>
      </dsp:txBody>
      <dsp:txXfrm rot="5400000">
        <a:off x="-113406" y="4142849"/>
        <a:ext cx="756046" cy="529232"/>
      </dsp:txXfrm>
    </dsp:sp>
    <dsp:sp modelId="{61C166F2-2755-4910-94CC-7ED7EF0C0657}">
      <dsp:nvSpPr>
        <dsp:cNvPr id="0" name=""/>
        <dsp:cNvSpPr/>
      </dsp:nvSpPr>
      <dsp:spPr>
        <a:xfrm rot="5400000">
          <a:off x="2912140" y="1646534"/>
          <a:ext cx="491430" cy="5257245"/>
        </a:xfrm>
        <a:prstGeom prst="round2SameRect">
          <a:avLst/>
        </a:prstGeom>
        <a:solidFill>
          <a:schemeClr val="lt1">
            <a:alpha val="90000"/>
            <a:hueOff val="0"/>
            <a:satOff val="0"/>
            <a:lumOff val="0"/>
            <a:alphaOff val="0"/>
          </a:schemeClr>
        </a:solidFill>
        <a:ln w="9525" cap="flat" cmpd="sng" algn="ctr">
          <a:solidFill>
            <a:schemeClr val="accent4">
              <a:hueOff val="9257164"/>
              <a:satOff val="49122"/>
              <a:lumOff val="77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ko-KR" altLang="en-US" sz="1300" kern="1200" dirty="0" smtClean="0"/>
            <a:t>한국</a:t>
          </a:r>
          <a:r>
            <a:rPr lang="en-US" altLang="ko-KR" sz="1300" kern="1200" dirty="0" smtClean="0"/>
            <a:t>(</a:t>
          </a:r>
          <a:r>
            <a:rPr lang="ko-KR" altLang="en-US" sz="1300" kern="1200" dirty="0" smtClean="0"/>
            <a:t>통신</a:t>
          </a:r>
          <a:r>
            <a:rPr lang="en-US" altLang="ko-KR" sz="1300" kern="1200" dirty="0" smtClean="0"/>
            <a:t>)</a:t>
          </a:r>
          <a:r>
            <a:rPr lang="ko-KR" altLang="en-US" sz="1300" kern="1200" dirty="0" smtClean="0"/>
            <a:t>정보보호학회 창립</a:t>
          </a:r>
          <a:endParaRPr lang="ko-KR" altLang="en-US" sz="1300" kern="1200" dirty="0"/>
        </a:p>
      </dsp:txBody>
      <dsp:txXfrm rot="5400000">
        <a:off x="2912140" y="1646534"/>
        <a:ext cx="491430" cy="52572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722B85-B271-409C-B8B1-075B9926A984}">
      <dsp:nvSpPr>
        <dsp:cNvPr id="0" name=""/>
        <dsp:cNvSpPr/>
      </dsp:nvSpPr>
      <dsp:spPr>
        <a:xfrm rot="5400000">
          <a:off x="-134517" y="135264"/>
          <a:ext cx="896782" cy="627748"/>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1996</a:t>
          </a:r>
          <a:endParaRPr lang="ko-KR" altLang="en-US" sz="1800" kern="1200" dirty="0"/>
        </a:p>
      </dsp:txBody>
      <dsp:txXfrm rot="5400000">
        <a:off x="-134517" y="135264"/>
        <a:ext cx="896782" cy="627748"/>
      </dsp:txXfrm>
    </dsp:sp>
    <dsp:sp modelId="{540A4C98-07A0-42B0-A617-513BD06ECA46}">
      <dsp:nvSpPr>
        <dsp:cNvPr id="0" name=""/>
        <dsp:cNvSpPr/>
      </dsp:nvSpPr>
      <dsp:spPr>
        <a:xfrm rot="5400000">
          <a:off x="2758480" y="-2129985"/>
          <a:ext cx="582908" cy="4844373"/>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latinLnBrk="1">
            <a:lnSpc>
              <a:spcPct val="90000"/>
            </a:lnSpc>
            <a:spcBef>
              <a:spcPct val="0"/>
            </a:spcBef>
            <a:spcAft>
              <a:spcPct val="15000"/>
            </a:spcAft>
            <a:buChar char="••"/>
          </a:pPr>
          <a:r>
            <a:rPr lang="ko-KR" altLang="en-US" sz="1500" kern="1200" dirty="0" smtClean="0"/>
            <a:t>정보통신부 민간 정보보호 담당과 신설</a:t>
          </a:r>
          <a:r>
            <a:rPr lang="en-US" altLang="ko-KR" sz="1500" kern="1200" dirty="0" smtClean="0"/>
            <a:t>, </a:t>
          </a:r>
          <a:r>
            <a:rPr lang="ko-KR" altLang="en-US" sz="1500" kern="1200" dirty="0" smtClean="0"/>
            <a:t>한국정보보호진흥원</a:t>
          </a:r>
          <a:r>
            <a:rPr lang="en-US" altLang="ko-KR" sz="1500" kern="1200" dirty="0" smtClean="0"/>
            <a:t>(KISA)</a:t>
          </a:r>
          <a:r>
            <a:rPr lang="ko-KR" altLang="en-US" sz="1500" kern="1200" dirty="0" smtClean="0"/>
            <a:t> 설립</a:t>
          </a:r>
          <a:endParaRPr lang="ko-KR" altLang="en-US" sz="1500" kern="1200" dirty="0"/>
        </a:p>
      </dsp:txBody>
      <dsp:txXfrm rot="5400000">
        <a:off x="2758480" y="-2129985"/>
        <a:ext cx="582908" cy="4844373"/>
      </dsp:txXfrm>
    </dsp:sp>
    <dsp:sp modelId="{D6819805-7F17-4590-BF22-878C144EB46D}">
      <dsp:nvSpPr>
        <dsp:cNvPr id="0" name=""/>
        <dsp:cNvSpPr/>
      </dsp:nvSpPr>
      <dsp:spPr>
        <a:xfrm rot="5400000">
          <a:off x="-134517" y="933831"/>
          <a:ext cx="896782" cy="627748"/>
        </a:xfrm>
        <a:prstGeom prst="chevron">
          <a:avLst/>
        </a:prstGeom>
        <a:gradFill rotWithShape="0">
          <a:gsLst>
            <a:gs pos="0">
              <a:schemeClr val="accent4">
                <a:hueOff val="1851433"/>
                <a:satOff val="9824"/>
                <a:lumOff val="15529"/>
                <a:alphaOff val="0"/>
                <a:tint val="50000"/>
                <a:satMod val="300000"/>
              </a:schemeClr>
            </a:gs>
            <a:gs pos="35000">
              <a:schemeClr val="accent4">
                <a:hueOff val="1851433"/>
                <a:satOff val="9824"/>
                <a:lumOff val="15529"/>
                <a:alphaOff val="0"/>
                <a:tint val="37000"/>
                <a:satMod val="300000"/>
              </a:schemeClr>
            </a:gs>
            <a:gs pos="100000">
              <a:schemeClr val="accent4">
                <a:hueOff val="1851433"/>
                <a:satOff val="9824"/>
                <a:lumOff val="15529"/>
                <a:alphaOff val="0"/>
                <a:tint val="15000"/>
                <a:satMod val="350000"/>
              </a:schemeClr>
            </a:gs>
          </a:gsLst>
          <a:lin ang="16200000" scaled="1"/>
        </a:gradFill>
        <a:ln w="9525" cap="flat" cmpd="sng" algn="ctr">
          <a:solidFill>
            <a:schemeClr val="accent4">
              <a:hueOff val="1851433"/>
              <a:satOff val="9824"/>
              <a:lumOff val="1552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1998</a:t>
          </a:r>
          <a:endParaRPr lang="ko-KR" altLang="en-US" sz="1800" kern="1200" dirty="0"/>
        </a:p>
      </dsp:txBody>
      <dsp:txXfrm rot="5400000">
        <a:off x="-134517" y="933831"/>
        <a:ext cx="896782" cy="627748"/>
      </dsp:txXfrm>
    </dsp:sp>
    <dsp:sp modelId="{376040EA-8C39-45DF-81CF-2810A67FFECB}">
      <dsp:nvSpPr>
        <dsp:cNvPr id="0" name=""/>
        <dsp:cNvSpPr/>
      </dsp:nvSpPr>
      <dsp:spPr>
        <a:xfrm rot="5400000">
          <a:off x="2758480" y="-1331418"/>
          <a:ext cx="582908" cy="4844373"/>
        </a:xfrm>
        <a:prstGeom prst="round2SameRect">
          <a:avLst/>
        </a:prstGeom>
        <a:solidFill>
          <a:schemeClr val="lt1">
            <a:alpha val="90000"/>
            <a:hueOff val="0"/>
            <a:satOff val="0"/>
            <a:lumOff val="0"/>
            <a:alphaOff val="0"/>
          </a:schemeClr>
        </a:solidFill>
        <a:ln w="9525" cap="flat" cmpd="sng" algn="ctr">
          <a:solidFill>
            <a:schemeClr val="accent4">
              <a:hueOff val="1851433"/>
              <a:satOff val="9824"/>
              <a:lumOff val="155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latinLnBrk="1">
            <a:lnSpc>
              <a:spcPct val="90000"/>
            </a:lnSpc>
            <a:spcBef>
              <a:spcPct val="0"/>
            </a:spcBef>
            <a:spcAft>
              <a:spcPct val="15000"/>
            </a:spcAft>
            <a:buChar char="••"/>
          </a:pPr>
          <a:r>
            <a:rPr lang="ko-KR" altLang="en-US" sz="1500" kern="1200" dirty="0" smtClean="0"/>
            <a:t>최초</a:t>
          </a:r>
          <a:r>
            <a:rPr lang="en-US" altLang="ko-KR" sz="1500" kern="1200" dirty="0" smtClean="0"/>
            <a:t> </a:t>
          </a:r>
          <a:r>
            <a:rPr lang="ko-KR" altLang="en-US" sz="1500" kern="1200" dirty="0" smtClean="0"/>
            <a:t>국산</a:t>
          </a:r>
          <a:r>
            <a:rPr lang="en-US" altLang="ko-KR" sz="1500" kern="1200" dirty="0" smtClean="0"/>
            <a:t> </a:t>
          </a:r>
          <a:r>
            <a:rPr lang="ko-KR" altLang="en-US" sz="1500" kern="1200" dirty="0" smtClean="0"/>
            <a:t>블록암호 알고리즘 </a:t>
          </a:r>
          <a:r>
            <a:rPr lang="en-US" altLang="ko-KR" sz="1500" kern="1200" dirty="0" smtClean="0"/>
            <a:t>SEED </a:t>
          </a:r>
          <a:r>
            <a:rPr lang="ko-KR" altLang="en-US" sz="1500" kern="1200" dirty="0" smtClean="0"/>
            <a:t>개발</a:t>
          </a:r>
          <a:r>
            <a:rPr lang="en-US" altLang="ko-KR" sz="1500" kern="1200" dirty="0" smtClean="0"/>
            <a:t>, </a:t>
          </a:r>
          <a:r>
            <a:rPr lang="ko-KR" altLang="en-US" sz="1500" kern="1200" dirty="0" smtClean="0"/>
            <a:t>정보보호시스템 평가인증 시행 </a:t>
          </a:r>
          <a:r>
            <a:rPr lang="en-US" altLang="ko-KR" sz="1500" kern="1200" dirty="0" smtClean="0"/>
            <a:t>(KISA)</a:t>
          </a:r>
          <a:endParaRPr lang="ko-KR" altLang="en-US" sz="1500" kern="1200" dirty="0"/>
        </a:p>
      </dsp:txBody>
      <dsp:txXfrm rot="5400000">
        <a:off x="2758480" y="-1331418"/>
        <a:ext cx="582908" cy="4844373"/>
      </dsp:txXfrm>
    </dsp:sp>
    <dsp:sp modelId="{A99B4B7C-5782-4A9F-B4DB-4766DCB33D51}">
      <dsp:nvSpPr>
        <dsp:cNvPr id="0" name=""/>
        <dsp:cNvSpPr/>
      </dsp:nvSpPr>
      <dsp:spPr>
        <a:xfrm rot="5400000">
          <a:off x="-134517" y="1732397"/>
          <a:ext cx="896782" cy="627748"/>
        </a:xfrm>
        <a:prstGeom prst="chevron">
          <a:avLst/>
        </a:prstGeom>
        <a:gradFill rotWithShape="0">
          <a:gsLst>
            <a:gs pos="0">
              <a:schemeClr val="accent4">
                <a:hueOff val="3702866"/>
                <a:satOff val="19649"/>
                <a:lumOff val="31059"/>
                <a:alphaOff val="0"/>
                <a:tint val="50000"/>
                <a:satMod val="300000"/>
              </a:schemeClr>
            </a:gs>
            <a:gs pos="35000">
              <a:schemeClr val="accent4">
                <a:hueOff val="3702866"/>
                <a:satOff val="19649"/>
                <a:lumOff val="31059"/>
                <a:alphaOff val="0"/>
                <a:tint val="37000"/>
                <a:satMod val="300000"/>
              </a:schemeClr>
            </a:gs>
            <a:gs pos="100000">
              <a:schemeClr val="accent4">
                <a:hueOff val="3702866"/>
                <a:satOff val="19649"/>
                <a:lumOff val="31059"/>
                <a:alphaOff val="0"/>
                <a:tint val="15000"/>
                <a:satMod val="350000"/>
              </a:schemeClr>
            </a:gs>
          </a:gsLst>
          <a:lin ang="16200000" scaled="1"/>
        </a:gradFill>
        <a:ln w="9525" cap="flat" cmpd="sng" algn="ctr">
          <a:solidFill>
            <a:schemeClr val="accent4">
              <a:hueOff val="3702866"/>
              <a:satOff val="19649"/>
              <a:lumOff val="3105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1999</a:t>
          </a:r>
          <a:endParaRPr lang="ko-KR" altLang="en-US" sz="1800" kern="1200" dirty="0"/>
        </a:p>
      </dsp:txBody>
      <dsp:txXfrm rot="5400000">
        <a:off x="-134517" y="1732397"/>
        <a:ext cx="896782" cy="627748"/>
      </dsp:txXfrm>
    </dsp:sp>
    <dsp:sp modelId="{17ACF705-6D23-4EC0-B247-82ED6979BBD9}">
      <dsp:nvSpPr>
        <dsp:cNvPr id="0" name=""/>
        <dsp:cNvSpPr/>
      </dsp:nvSpPr>
      <dsp:spPr>
        <a:xfrm rot="5400000">
          <a:off x="2758480" y="-532852"/>
          <a:ext cx="582908" cy="4844373"/>
        </a:xfrm>
        <a:prstGeom prst="round2SameRect">
          <a:avLst/>
        </a:prstGeom>
        <a:solidFill>
          <a:schemeClr val="lt1">
            <a:alpha val="90000"/>
            <a:hueOff val="0"/>
            <a:satOff val="0"/>
            <a:lumOff val="0"/>
            <a:alphaOff val="0"/>
          </a:schemeClr>
        </a:solidFill>
        <a:ln w="9525" cap="flat" cmpd="sng" algn="ctr">
          <a:solidFill>
            <a:schemeClr val="accent4">
              <a:hueOff val="3702866"/>
              <a:satOff val="19649"/>
              <a:lumOff val="310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latinLnBrk="1">
            <a:lnSpc>
              <a:spcPct val="90000"/>
            </a:lnSpc>
            <a:spcBef>
              <a:spcPct val="0"/>
            </a:spcBef>
            <a:spcAft>
              <a:spcPct val="15000"/>
            </a:spcAft>
            <a:buChar char="••"/>
          </a:pPr>
          <a:r>
            <a:rPr lang="ko-KR" altLang="en-US" sz="1500" kern="1200" dirty="0" smtClean="0"/>
            <a:t>국가정보보안기본지침 제정</a:t>
          </a:r>
          <a:r>
            <a:rPr lang="en-US" altLang="ko-KR" sz="1500" kern="1200" dirty="0" smtClean="0"/>
            <a:t>, </a:t>
          </a:r>
          <a:r>
            <a:rPr lang="ko-KR" altLang="en-US" sz="1500" kern="1200" dirty="0" smtClean="0"/>
            <a:t>을지연습 </a:t>
          </a:r>
          <a:r>
            <a:rPr lang="ko-KR" altLang="en-US" sz="1500" kern="1200" dirty="0" err="1" smtClean="0"/>
            <a:t>사이버전</a:t>
          </a:r>
          <a:r>
            <a:rPr lang="ko-KR" altLang="en-US" sz="1500" kern="1200" dirty="0" smtClean="0"/>
            <a:t> 모의훈련 실시</a:t>
          </a:r>
          <a:endParaRPr lang="ko-KR" altLang="en-US" sz="1500" kern="1200" dirty="0"/>
        </a:p>
      </dsp:txBody>
      <dsp:txXfrm rot="5400000">
        <a:off x="2758480" y="-532852"/>
        <a:ext cx="582908" cy="4844373"/>
      </dsp:txXfrm>
    </dsp:sp>
    <dsp:sp modelId="{663117AD-6877-490E-802C-C9735E1850E3}">
      <dsp:nvSpPr>
        <dsp:cNvPr id="0" name=""/>
        <dsp:cNvSpPr/>
      </dsp:nvSpPr>
      <dsp:spPr>
        <a:xfrm rot="5400000">
          <a:off x="-134517" y="2530963"/>
          <a:ext cx="896782" cy="627748"/>
        </a:xfrm>
        <a:prstGeom prst="chevron">
          <a:avLst/>
        </a:prstGeom>
        <a:gradFill rotWithShape="0">
          <a:gsLst>
            <a:gs pos="0">
              <a:schemeClr val="accent4">
                <a:hueOff val="5554299"/>
                <a:satOff val="29473"/>
                <a:lumOff val="46588"/>
                <a:alphaOff val="0"/>
                <a:tint val="50000"/>
                <a:satMod val="300000"/>
              </a:schemeClr>
            </a:gs>
            <a:gs pos="35000">
              <a:schemeClr val="accent4">
                <a:hueOff val="5554299"/>
                <a:satOff val="29473"/>
                <a:lumOff val="46588"/>
                <a:alphaOff val="0"/>
                <a:tint val="37000"/>
                <a:satMod val="300000"/>
              </a:schemeClr>
            </a:gs>
            <a:gs pos="100000">
              <a:schemeClr val="accent4">
                <a:hueOff val="5554299"/>
                <a:satOff val="29473"/>
                <a:lumOff val="46588"/>
                <a:alphaOff val="0"/>
                <a:tint val="15000"/>
                <a:satMod val="350000"/>
              </a:schemeClr>
            </a:gs>
          </a:gsLst>
          <a:lin ang="16200000" scaled="1"/>
        </a:gradFill>
        <a:ln w="9525" cap="flat" cmpd="sng" algn="ctr">
          <a:solidFill>
            <a:schemeClr val="accent4">
              <a:hueOff val="5554299"/>
              <a:satOff val="29473"/>
              <a:lumOff val="4658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2000</a:t>
          </a:r>
          <a:endParaRPr lang="ko-KR" altLang="en-US" sz="1800" kern="1200" dirty="0"/>
        </a:p>
      </dsp:txBody>
      <dsp:txXfrm rot="5400000">
        <a:off x="-134517" y="2530963"/>
        <a:ext cx="896782" cy="627748"/>
      </dsp:txXfrm>
    </dsp:sp>
    <dsp:sp modelId="{A0FA2801-4C2B-418D-BC83-28749550F978}">
      <dsp:nvSpPr>
        <dsp:cNvPr id="0" name=""/>
        <dsp:cNvSpPr/>
      </dsp:nvSpPr>
      <dsp:spPr>
        <a:xfrm rot="5400000">
          <a:off x="2758480" y="265713"/>
          <a:ext cx="582908" cy="4844373"/>
        </a:xfrm>
        <a:prstGeom prst="round2SameRect">
          <a:avLst/>
        </a:prstGeom>
        <a:solidFill>
          <a:schemeClr val="lt1">
            <a:alpha val="90000"/>
            <a:hueOff val="0"/>
            <a:satOff val="0"/>
            <a:lumOff val="0"/>
            <a:alphaOff val="0"/>
          </a:schemeClr>
        </a:solidFill>
        <a:ln w="9525" cap="flat" cmpd="sng" algn="ctr">
          <a:solidFill>
            <a:schemeClr val="accent4">
              <a:hueOff val="5554299"/>
              <a:satOff val="29473"/>
              <a:lumOff val="465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latinLnBrk="1">
            <a:lnSpc>
              <a:spcPct val="90000"/>
            </a:lnSpc>
            <a:spcBef>
              <a:spcPct val="0"/>
            </a:spcBef>
            <a:spcAft>
              <a:spcPct val="15000"/>
            </a:spcAft>
            <a:buChar char="••"/>
          </a:pPr>
          <a:r>
            <a:rPr lang="ko-KR" altLang="en-US" sz="1500" kern="1200" dirty="0" smtClean="0"/>
            <a:t>국가보안기술연구소</a:t>
          </a:r>
          <a:r>
            <a:rPr lang="en-US" altLang="ko-KR" sz="1500" kern="1200" dirty="0" smtClean="0"/>
            <a:t>(NSRI)  </a:t>
          </a:r>
          <a:r>
            <a:rPr lang="ko-KR" altLang="en-US" sz="1500" kern="1200" dirty="0" smtClean="0"/>
            <a:t>설립</a:t>
          </a:r>
          <a:endParaRPr lang="ko-KR" altLang="en-US" sz="1500" kern="1200" dirty="0"/>
        </a:p>
      </dsp:txBody>
      <dsp:txXfrm rot="5400000">
        <a:off x="2758480" y="265713"/>
        <a:ext cx="582908" cy="4844373"/>
      </dsp:txXfrm>
    </dsp:sp>
    <dsp:sp modelId="{D0C548D8-86DD-4818-8BC4-0AD3F1418D1E}">
      <dsp:nvSpPr>
        <dsp:cNvPr id="0" name=""/>
        <dsp:cNvSpPr/>
      </dsp:nvSpPr>
      <dsp:spPr>
        <a:xfrm rot="5400000">
          <a:off x="-134517" y="3329529"/>
          <a:ext cx="896782" cy="627748"/>
        </a:xfrm>
        <a:prstGeom prst="chevron">
          <a:avLst/>
        </a:prstGeom>
        <a:gradFill rotWithShape="0">
          <a:gsLst>
            <a:gs pos="0">
              <a:schemeClr val="accent4">
                <a:hueOff val="7405731"/>
                <a:satOff val="39298"/>
                <a:lumOff val="62118"/>
                <a:alphaOff val="0"/>
                <a:tint val="50000"/>
                <a:satMod val="300000"/>
              </a:schemeClr>
            </a:gs>
            <a:gs pos="35000">
              <a:schemeClr val="accent4">
                <a:hueOff val="7405731"/>
                <a:satOff val="39298"/>
                <a:lumOff val="62118"/>
                <a:alphaOff val="0"/>
                <a:tint val="37000"/>
                <a:satMod val="300000"/>
              </a:schemeClr>
            </a:gs>
            <a:gs pos="100000">
              <a:schemeClr val="accent4">
                <a:hueOff val="7405731"/>
                <a:satOff val="39298"/>
                <a:lumOff val="62118"/>
                <a:alphaOff val="0"/>
                <a:tint val="15000"/>
                <a:satMod val="350000"/>
              </a:schemeClr>
            </a:gs>
          </a:gsLst>
          <a:lin ang="16200000" scaled="1"/>
        </a:gradFill>
        <a:ln w="9525" cap="flat" cmpd="sng" algn="ctr">
          <a:solidFill>
            <a:schemeClr val="accent4">
              <a:hueOff val="7405731"/>
              <a:satOff val="39298"/>
              <a:lumOff val="6211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2001</a:t>
          </a:r>
          <a:endParaRPr lang="ko-KR" altLang="en-US" sz="1800" kern="1200" dirty="0"/>
        </a:p>
      </dsp:txBody>
      <dsp:txXfrm rot="5400000">
        <a:off x="-134517" y="3329529"/>
        <a:ext cx="896782" cy="627748"/>
      </dsp:txXfrm>
    </dsp:sp>
    <dsp:sp modelId="{EAEFF0AC-B697-4EDA-9E53-4F1B90461919}">
      <dsp:nvSpPr>
        <dsp:cNvPr id="0" name=""/>
        <dsp:cNvSpPr/>
      </dsp:nvSpPr>
      <dsp:spPr>
        <a:xfrm rot="5400000">
          <a:off x="2758480" y="1064279"/>
          <a:ext cx="582908" cy="4844373"/>
        </a:xfrm>
        <a:prstGeom prst="round2SameRect">
          <a:avLst/>
        </a:prstGeom>
        <a:solidFill>
          <a:schemeClr val="lt1">
            <a:alpha val="90000"/>
            <a:hueOff val="0"/>
            <a:satOff val="0"/>
            <a:lumOff val="0"/>
            <a:alphaOff val="0"/>
          </a:schemeClr>
        </a:solidFill>
        <a:ln w="9525" cap="flat" cmpd="sng" algn="ctr">
          <a:solidFill>
            <a:schemeClr val="accent4">
              <a:hueOff val="7405731"/>
              <a:satOff val="39298"/>
              <a:lumOff val="621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latinLnBrk="1">
            <a:lnSpc>
              <a:spcPct val="90000"/>
            </a:lnSpc>
            <a:spcBef>
              <a:spcPct val="0"/>
            </a:spcBef>
            <a:spcAft>
              <a:spcPct val="15000"/>
            </a:spcAft>
            <a:buChar char="••"/>
          </a:pPr>
          <a:r>
            <a:rPr lang="ko-KR" altLang="en-US" sz="1500" kern="1200" dirty="0" smtClean="0"/>
            <a:t>정보통신기반보호법 및 </a:t>
          </a:r>
          <a:r>
            <a:rPr lang="ko-KR" altLang="en-US" sz="1500" kern="1200" dirty="0" err="1" smtClean="0"/>
            <a:t>전자정부법</a:t>
          </a:r>
          <a:r>
            <a:rPr lang="ko-KR" altLang="en-US" sz="1500" kern="1200" dirty="0" smtClean="0"/>
            <a:t> 제정</a:t>
          </a:r>
          <a:endParaRPr lang="ko-KR" altLang="en-US" sz="1500" kern="1200" dirty="0"/>
        </a:p>
      </dsp:txBody>
      <dsp:txXfrm rot="5400000">
        <a:off x="2758480" y="1064279"/>
        <a:ext cx="582908" cy="4844373"/>
      </dsp:txXfrm>
    </dsp:sp>
    <dsp:sp modelId="{0B79D0D6-BD33-44FB-BCD1-F303705B1B22}">
      <dsp:nvSpPr>
        <dsp:cNvPr id="0" name=""/>
        <dsp:cNvSpPr/>
      </dsp:nvSpPr>
      <dsp:spPr>
        <a:xfrm rot="5400000">
          <a:off x="-134517" y="4128095"/>
          <a:ext cx="896782" cy="627748"/>
        </a:xfrm>
        <a:prstGeom prst="chevron">
          <a:avLst/>
        </a:prstGeom>
        <a:gradFill rotWithShape="0">
          <a:gsLst>
            <a:gs pos="0">
              <a:schemeClr val="accent4">
                <a:hueOff val="9257164"/>
                <a:satOff val="49122"/>
                <a:lumOff val="77647"/>
                <a:alphaOff val="0"/>
                <a:tint val="50000"/>
                <a:satMod val="300000"/>
              </a:schemeClr>
            </a:gs>
            <a:gs pos="35000">
              <a:schemeClr val="accent4">
                <a:hueOff val="9257164"/>
                <a:satOff val="49122"/>
                <a:lumOff val="77647"/>
                <a:alphaOff val="0"/>
                <a:tint val="37000"/>
                <a:satMod val="300000"/>
              </a:schemeClr>
            </a:gs>
            <a:gs pos="100000">
              <a:schemeClr val="accent4">
                <a:hueOff val="9257164"/>
                <a:satOff val="49122"/>
                <a:lumOff val="77647"/>
                <a:alphaOff val="0"/>
                <a:tint val="15000"/>
                <a:satMod val="350000"/>
              </a:schemeClr>
            </a:gs>
          </a:gsLst>
          <a:lin ang="16200000" scaled="1"/>
        </a:gradFill>
        <a:ln w="9525" cap="flat" cmpd="sng" algn="ctr">
          <a:solidFill>
            <a:schemeClr val="accent4">
              <a:hueOff val="9257164"/>
              <a:satOff val="49122"/>
              <a:lumOff val="776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2002</a:t>
          </a:r>
          <a:endParaRPr lang="ko-KR" altLang="en-US" sz="1800" kern="1200" dirty="0"/>
        </a:p>
      </dsp:txBody>
      <dsp:txXfrm rot="5400000">
        <a:off x="-134517" y="4128095"/>
        <a:ext cx="896782" cy="627748"/>
      </dsp:txXfrm>
    </dsp:sp>
    <dsp:sp modelId="{4A2EB8E6-4878-4E02-8B66-367F849567FC}">
      <dsp:nvSpPr>
        <dsp:cNvPr id="0" name=""/>
        <dsp:cNvSpPr/>
      </dsp:nvSpPr>
      <dsp:spPr>
        <a:xfrm rot="5400000">
          <a:off x="2758480" y="1862846"/>
          <a:ext cx="582908" cy="4844373"/>
        </a:xfrm>
        <a:prstGeom prst="round2SameRect">
          <a:avLst/>
        </a:prstGeom>
        <a:solidFill>
          <a:schemeClr val="lt1">
            <a:alpha val="90000"/>
            <a:hueOff val="0"/>
            <a:satOff val="0"/>
            <a:lumOff val="0"/>
            <a:alphaOff val="0"/>
          </a:schemeClr>
        </a:solidFill>
        <a:ln w="9525" cap="flat" cmpd="sng" algn="ctr">
          <a:solidFill>
            <a:schemeClr val="accent4">
              <a:hueOff val="9257164"/>
              <a:satOff val="49122"/>
              <a:lumOff val="77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latinLnBrk="1">
            <a:lnSpc>
              <a:spcPct val="90000"/>
            </a:lnSpc>
            <a:spcBef>
              <a:spcPct val="0"/>
            </a:spcBef>
            <a:spcAft>
              <a:spcPct val="15000"/>
            </a:spcAft>
            <a:buChar char="••"/>
          </a:pPr>
          <a:r>
            <a:rPr lang="ko-KR" altLang="en-US" sz="1500" kern="1200" dirty="0" smtClean="0"/>
            <a:t>국가정보보호백서 발간</a:t>
          </a:r>
          <a:endParaRPr lang="ko-KR" altLang="en-US" sz="1500" kern="1200" dirty="0"/>
        </a:p>
        <a:p>
          <a:pPr marL="114300" lvl="1" indent="-114300" algn="l" defTabSz="666750" latinLnBrk="1">
            <a:lnSpc>
              <a:spcPct val="90000"/>
            </a:lnSpc>
            <a:spcBef>
              <a:spcPct val="0"/>
            </a:spcBef>
            <a:spcAft>
              <a:spcPct val="15000"/>
            </a:spcAft>
            <a:buChar char="••"/>
          </a:pPr>
          <a:r>
            <a:rPr lang="ko-KR" altLang="en-US" sz="1500" kern="1200" dirty="0" smtClean="0"/>
            <a:t>정보보안연합회</a:t>
          </a:r>
          <a:r>
            <a:rPr lang="en-US" altLang="ko-KR" sz="1500" kern="1200" dirty="0" smtClean="0"/>
            <a:t>(NISA) </a:t>
          </a:r>
          <a:r>
            <a:rPr lang="ko-KR" altLang="en-US" sz="1500" kern="1200" dirty="0" smtClean="0"/>
            <a:t>창설</a:t>
          </a:r>
          <a:endParaRPr lang="ko-KR" altLang="en-US" sz="1500" kern="1200" dirty="0"/>
        </a:p>
      </dsp:txBody>
      <dsp:txXfrm rot="5400000">
        <a:off x="2758480" y="1862846"/>
        <a:ext cx="582908" cy="484437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722B85-B271-409C-B8B1-075B9926A984}">
      <dsp:nvSpPr>
        <dsp:cNvPr id="0" name=""/>
        <dsp:cNvSpPr/>
      </dsp:nvSpPr>
      <dsp:spPr>
        <a:xfrm rot="5400000">
          <a:off x="-132729" y="133849"/>
          <a:ext cx="884861" cy="619403"/>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2003</a:t>
          </a:r>
          <a:endParaRPr lang="ko-KR" altLang="en-US" sz="1800" kern="1200" dirty="0"/>
        </a:p>
      </dsp:txBody>
      <dsp:txXfrm rot="5400000">
        <a:off x="-132729" y="133849"/>
        <a:ext cx="884861" cy="619403"/>
      </dsp:txXfrm>
    </dsp:sp>
    <dsp:sp modelId="{540A4C98-07A0-42B0-A617-513BD06ECA46}">
      <dsp:nvSpPr>
        <dsp:cNvPr id="0" name=""/>
        <dsp:cNvSpPr/>
      </dsp:nvSpPr>
      <dsp:spPr>
        <a:xfrm rot="5400000">
          <a:off x="2829620" y="-2209097"/>
          <a:ext cx="575159" cy="4995594"/>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en-US" altLang="ko-KR" sz="1300" kern="1200" dirty="0" smtClean="0"/>
            <a:t>1.25 </a:t>
          </a:r>
          <a:r>
            <a:rPr lang="ko-KR" altLang="en-US" sz="1300" kern="1200" dirty="0" smtClean="0"/>
            <a:t>인터넷 대란 발생</a:t>
          </a:r>
          <a:r>
            <a:rPr lang="en-US" altLang="ko-KR" sz="1300" kern="1200" dirty="0" smtClean="0"/>
            <a:t>, KISA </a:t>
          </a:r>
          <a:r>
            <a:rPr lang="ko-KR" altLang="en-US" sz="1300" kern="1200" dirty="0" smtClean="0"/>
            <a:t>인터넷침해사고대응지원센터 설립</a:t>
          </a:r>
          <a:endParaRPr lang="ko-KR" altLang="en-US" sz="1300" kern="1200" dirty="0"/>
        </a:p>
        <a:p>
          <a:pPr marL="114300" lvl="1" indent="-114300" algn="l" defTabSz="577850" latinLnBrk="1">
            <a:lnSpc>
              <a:spcPct val="90000"/>
            </a:lnSpc>
            <a:spcBef>
              <a:spcPct val="0"/>
            </a:spcBef>
            <a:spcAft>
              <a:spcPct val="15000"/>
            </a:spcAft>
            <a:buChar char="••"/>
          </a:pPr>
          <a:r>
            <a:rPr lang="ko-KR" altLang="en-US" sz="1300" kern="1200" dirty="0" smtClean="0"/>
            <a:t>블록암호 알고리즘 </a:t>
          </a:r>
          <a:r>
            <a:rPr lang="en-US" altLang="ko-KR" sz="1300" kern="1200" dirty="0" smtClean="0"/>
            <a:t>ARIA </a:t>
          </a:r>
          <a:r>
            <a:rPr lang="ko-KR" altLang="en-US" sz="1300" kern="1200" dirty="0" smtClean="0"/>
            <a:t>개발</a:t>
          </a:r>
          <a:endParaRPr lang="ko-KR" altLang="en-US" sz="1300" kern="1200" dirty="0"/>
        </a:p>
      </dsp:txBody>
      <dsp:txXfrm rot="5400000">
        <a:off x="2829620" y="-2209097"/>
        <a:ext cx="575159" cy="4995594"/>
      </dsp:txXfrm>
    </dsp:sp>
    <dsp:sp modelId="{B0DE7CA7-DC53-4F7A-83C7-E2EC2C7DA2A3}">
      <dsp:nvSpPr>
        <dsp:cNvPr id="0" name=""/>
        <dsp:cNvSpPr/>
      </dsp:nvSpPr>
      <dsp:spPr>
        <a:xfrm rot="5400000">
          <a:off x="-132729" y="920363"/>
          <a:ext cx="884861" cy="619403"/>
        </a:xfrm>
        <a:prstGeom prst="chevron">
          <a:avLst/>
        </a:prstGeom>
        <a:gradFill rotWithShape="0">
          <a:gsLst>
            <a:gs pos="0">
              <a:schemeClr val="accent4">
                <a:hueOff val="1851433"/>
                <a:satOff val="9824"/>
                <a:lumOff val="15529"/>
                <a:alphaOff val="0"/>
                <a:tint val="50000"/>
                <a:satMod val="300000"/>
              </a:schemeClr>
            </a:gs>
            <a:gs pos="35000">
              <a:schemeClr val="accent4">
                <a:hueOff val="1851433"/>
                <a:satOff val="9824"/>
                <a:lumOff val="15529"/>
                <a:alphaOff val="0"/>
                <a:tint val="37000"/>
                <a:satMod val="300000"/>
              </a:schemeClr>
            </a:gs>
            <a:gs pos="100000">
              <a:schemeClr val="accent4">
                <a:hueOff val="1851433"/>
                <a:satOff val="9824"/>
                <a:lumOff val="15529"/>
                <a:alphaOff val="0"/>
                <a:tint val="15000"/>
                <a:satMod val="350000"/>
              </a:schemeClr>
            </a:gs>
          </a:gsLst>
          <a:lin ang="16200000" scaled="1"/>
        </a:gradFill>
        <a:ln w="9525" cap="flat" cmpd="sng" algn="ctr">
          <a:solidFill>
            <a:schemeClr val="accent4">
              <a:hueOff val="1851433"/>
              <a:satOff val="9824"/>
              <a:lumOff val="1552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2004</a:t>
          </a:r>
          <a:endParaRPr lang="ko-KR" altLang="en-US" sz="1800" kern="1200" dirty="0"/>
        </a:p>
      </dsp:txBody>
      <dsp:txXfrm rot="5400000">
        <a:off x="-132729" y="920363"/>
        <a:ext cx="884861" cy="619403"/>
      </dsp:txXfrm>
    </dsp:sp>
    <dsp:sp modelId="{F26C3078-335C-4159-9214-079D149C565D}">
      <dsp:nvSpPr>
        <dsp:cNvPr id="0" name=""/>
        <dsp:cNvSpPr/>
      </dsp:nvSpPr>
      <dsp:spPr>
        <a:xfrm rot="5400000">
          <a:off x="2829620" y="-1422583"/>
          <a:ext cx="575159" cy="4995594"/>
        </a:xfrm>
        <a:prstGeom prst="round2SameRect">
          <a:avLst/>
        </a:prstGeom>
        <a:solidFill>
          <a:schemeClr val="lt1">
            <a:alpha val="90000"/>
            <a:hueOff val="0"/>
            <a:satOff val="0"/>
            <a:lumOff val="0"/>
            <a:alphaOff val="0"/>
          </a:schemeClr>
        </a:solidFill>
        <a:ln w="9525" cap="flat" cmpd="sng" algn="ctr">
          <a:solidFill>
            <a:schemeClr val="accent4">
              <a:hueOff val="1851433"/>
              <a:satOff val="9824"/>
              <a:lumOff val="155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ko-KR" altLang="en-US" sz="1300" kern="1200" dirty="0" smtClean="0"/>
            <a:t>국가정보원</a:t>
          </a:r>
          <a:r>
            <a:rPr lang="en-US" altLang="ko-KR" sz="1300" kern="1200" dirty="0" smtClean="0"/>
            <a:t>, </a:t>
          </a:r>
          <a:r>
            <a:rPr lang="ko-KR" altLang="en-US" sz="1300" kern="1200" dirty="0" smtClean="0"/>
            <a:t>국가사이버안전센터</a:t>
          </a:r>
          <a:r>
            <a:rPr lang="en-US" altLang="ko-KR" sz="1300" kern="1200" dirty="0" smtClean="0"/>
            <a:t>(NCSC)</a:t>
          </a:r>
          <a:r>
            <a:rPr lang="ko-KR" altLang="en-US" sz="1300" kern="1200" dirty="0" smtClean="0"/>
            <a:t> 설립</a:t>
          </a:r>
          <a:endParaRPr lang="ko-KR" altLang="en-US" sz="1300" kern="1200" dirty="0"/>
        </a:p>
        <a:p>
          <a:pPr marL="114300" lvl="1" indent="-114300" algn="l" defTabSz="577850" latinLnBrk="1">
            <a:lnSpc>
              <a:spcPct val="90000"/>
            </a:lnSpc>
            <a:spcBef>
              <a:spcPct val="0"/>
            </a:spcBef>
            <a:spcAft>
              <a:spcPct val="15000"/>
            </a:spcAft>
            <a:buChar char="••"/>
          </a:pPr>
          <a:r>
            <a:rPr lang="ko-KR" altLang="en-US" sz="1300" kern="1200" dirty="0" smtClean="0"/>
            <a:t>국가위기관리기본지침 및 국가위기관리매뉴얼 제정</a:t>
          </a:r>
          <a:endParaRPr lang="ko-KR" altLang="en-US" sz="1300" kern="1200" dirty="0"/>
        </a:p>
      </dsp:txBody>
      <dsp:txXfrm rot="5400000">
        <a:off x="2829620" y="-1422583"/>
        <a:ext cx="575159" cy="4995594"/>
      </dsp:txXfrm>
    </dsp:sp>
    <dsp:sp modelId="{AE230E4C-13C1-4385-9732-596C3DD8CCA8}">
      <dsp:nvSpPr>
        <dsp:cNvPr id="0" name=""/>
        <dsp:cNvSpPr/>
      </dsp:nvSpPr>
      <dsp:spPr>
        <a:xfrm rot="5400000">
          <a:off x="-132729" y="1706876"/>
          <a:ext cx="884861" cy="619403"/>
        </a:xfrm>
        <a:prstGeom prst="chevron">
          <a:avLst/>
        </a:prstGeom>
        <a:gradFill rotWithShape="0">
          <a:gsLst>
            <a:gs pos="0">
              <a:schemeClr val="accent4">
                <a:hueOff val="3702866"/>
                <a:satOff val="19649"/>
                <a:lumOff val="31059"/>
                <a:alphaOff val="0"/>
                <a:tint val="50000"/>
                <a:satMod val="300000"/>
              </a:schemeClr>
            </a:gs>
            <a:gs pos="35000">
              <a:schemeClr val="accent4">
                <a:hueOff val="3702866"/>
                <a:satOff val="19649"/>
                <a:lumOff val="31059"/>
                <a:alphaOff val="0"/>
                <a:tint val="37000"/>
                <a:satMod val="300000"/>
              </a:schemeClr>
            </a:gs>
            <a:gs pos="100000">
              <a:schemeClr val="accent4">
                <a:hueOff val="3702866"/>
                <a:satOff val="19649"/>
                <a:lumOff val="31059"/>
                <a:alphaOff val="0"/>
                <a:tint val="15000"/>
                <a:satMod val="350000"/>
              </a:schemeClr>
            </a:gs>
          </a:gsLst>
          <a:lin ang="16200000" scaled="1"/>
        </a:gradFill>
        <a:ln w="9525" cap="flat" cmpd="sng" algn="ctr">
          <a:solidFill>
            <a:schemeClr val="accent4">
              <a:hueOff val="3702866"/>
              <a:satOff val="19649"/>
              <a:lumOff val="3105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2005</a:t>
          </a:r>
          <a:endParaRPr lang="ko-KR" altLang="en-US" sz="1800" kern="1200" dirty="0"/>
        </a:p>
      </dsp:txBody>
      <dsp:txXfrm rot="5400000">
        <a:off x="-132729" y="1706876"/>
        <a:ext cx="884861" cy="619403"/>
      </dsp:txXfrm>
    </dsp:sp>
    <dsp:sp modelId="{F0941E73-2D55-40E3-86DD-3D3F60131822}">
      <dsp:nvSpPr>
        <dsp:cNvPr id="0" name=""/>
        <dsp:cNvSpPr/>
      </dsp:nvSpPr>
      <dsp:spPr>
        <a:xfrm rot="5400000">
          <a:off x="2829620" y="-636069"/>
          <a:ext cx="575159" cy="4995594"/>
        </a:xfrm>
        <a:prstGeom prst="round2SameRect">
          <a:avLst/>
        </a:prstGeom>
        <a:solidFill>
          <a:schemeClr val="lt1">
            <a:alpha val="90000"/>
            <a:hueOff val="0"/>
            <a:satOff val="0"/>
            <a:lumOff val="0"/>
            <a:alphaOff val="0"/>
          </a:schemeClr>
        </a:solidFill>
        <a:ln w="9525" cap="flat" cmpd="sng" algn="ctr">
          <a:solidFill>
            <a:schemeClr val="accent4">
              <a:hueOff val="3702866"/>
              <a:satOff val="19649"/>
              <a:lumOff val="310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ko-KR" altLang="en-US" sz="1300" kern="1200" dirty="0" smtClean="0"/>
            <a:t>국가사이버안전관리규정 </a:t>
          </a:r>
          <a:r>
            <a:rPr lang="en-US" altLang="ko-KR" sz="1300" kern="1200" dirty="0" smtClean="0"/>
            <a:t>(</a:t>
          </a:r>
          <a:r>
            <a:rPr lang="ko-KR" altLang="en-US" sz="1300" kern="1200" dirty="0" smtClean="0"/>
            <a:t>대통령 훈령</a:t>
          </a:r>
          <a:r>
            <a:rPr lang="en-US" altLang="ko-KR" sz="1300" kern="1200" dirty="0" smtClean="0"/>
            <a:t>) </a:t>
          </a:r>
          <a:r>
            <a:rPr lang="ko-KR" altLang="en-US" sz="1300" kern="1200" dirty="0" smtClean="0"/>
            <a:t>및 국가 사이버안전 매뉴얼 제정</a:t>
          </a:r>
          <a:endParaRPr lang="ko-KR" altLang="en-US" sz="1300" kern="1200" dirty="0"/>
        </a:p>
      </dsp:txBody>
      <dsp:txXfrm rot="5400000">
        <a:off x="2829620" y="-636069"/>
        <a:ext cx="575159" cy="4995594"/>
      </dsp:txXfrm>
    </dsp:sp>
    <dsp:sp modelId="{641C312D-374B-4C1E-A86C-23D08B2C2BF6}">
      <dsp:nvSpPr>
        <dsp:cNvPr id="0" name=""/>
        <dsp:cNvSpPr/>
      </dsp:nvSpPr>
      <dsp:spPr>
        <a:xfrm rot="5400000">
          <a:off x="-132729" y="2493390"/>
          <a:ext cx="884861" cy="619403"/>
        </a:xfrm>
        <a:prstGeom prst="chevron">
          <a:avLst/>
        </a:prstGeom>
        <a:gradFill rotWithShape="0">
          <a:gsLst>
            <a:gs pos="0">
              <a:schemeClr val="accent4">
                <a:hueOff val="5554299"/>
                <a:satOff val="29473"/>
                <a:lumOff val="46588"/>
                <a:alphaOff val="0"/>
                <a:tint val="50000"/>
                <a:satMod val="300000"/>
              </a:schemeClr>
            </a:gs>
            <a:gs pos="35000">
              <a:schemeClr val="accent4">
                <a:hueOff val="5554299"/>
                <a:satOff val="29473"/>
                <a:lumOff val="46588"/>
                <a:alphaOff val="0"/>
                <a:tint val="37000"/>
                <a:satMod val="300000"/>
              </a:schemeClr>
            </a:gs>
            <a:gs pos="100000">
              <a:schemeClr val="accent4">
                <a:hueOff val="5554299"/>
                <a:satOff val="29473"/>
                <a:lumOff val="46588"/>
                <a:alphaOff val="0"/>
                <a:tint val="15000"/>
                <a:satMod val="350000"/>
              </a:schemeClr>
            </a:gs>
          </a:gsLst>
          <a:lin ang="16200000" scaled="1"/>
        </a:gradFill>
        <a:ln w="9525" cap="flat" cmpd="sng" algn="ctr">
          <a:solidFill>
            <a:schemeClr val="accent4">
              <a:hueOff val="5554299"/>
              <a:satOff val="29473"/>
              <a:lumOff val="4658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2006</a:t>
          </a:r>
          <a:endParaRPr lang="ko-KR" altLang="en-US" sz="1800" kern="1200" dirty="0"/>
        </a:p>
      </dsp:txBody>
      <dsp:txXfrm rot="5400000">
        <a:off x="-132729" y="2493390"/>
        <a:ext cx="884861" cy="619403"/>
      </dsp:txXfrm>
    </dsp:sp>
    <dsp:sp modelId="{89DB8188-38D5-4315-B65D-531994B1C2B1}">
      <dsp:nvSpPr>
        <dsp:cNvPr id="0" name=""/>
        <dsp:cNvSpPr/>
      </dsp:nvSpPr>
      <dsp:spPr>
        <a:xfrm rot="5400000">
          <a:off x="2829620" y="150444"/>
          <a:ext cx="575159" cy="4995594"/>
        </a:xfrm>
        <a:prstGeom prst="round2SameRect">
          <a:avLst/>
        </a:prstGeom>
        <a:solidFill>
          <a:schemeClr val="lt1">
            <a:alpha val="90000"/>
            <a:hueOff val="0"/>
            <a:satOff val="0"/>
            <a:lumOff val="0"/>
            <a:alphaOff val="0"/>
          </a:schemeClr>
        </a:solidFill>
        <a:ln w="9525" cap="flat" cmpd="sng" algn="ctr">
          <a:solidFill>
            <a:schemeClr val="accent4">
              <a:hueOff val="5554299"/>
              <a:satOff val="29473"/>
              <a:lumOff val="4658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en-US" altLang="ko-KR" sz="1300" kern="1200" dirty="0" smtClean="0"/>
            <a:t>CCRA </a:t>
          </a:r>
          <a:r>
            <a:rPr lang="ko-KR" altLang="en-US" sz="1300" kern="1200" dirty="0" smtClean="0"/>
            <a:t>가입</a:t>
          </a:r>
          <a:endParaRPr lang="ko-KR" altLang="en-US" sz="1300" kern="1200" dirty="0"/>
        </a:p>
        <a:p>
          <a:pPr marL="114300" lvl="1" indent="-114300" algn="l" defTabSz="577850" latinLnBrk="1">
            <a:lnSpc>
              <a:spcPct val="90000"/>
            </a:lnSpc>
            <a:spcBef>
              <a:spcPct val="0"/>
            </a:spcBef>
            <a:spcAft>
              <a:spcPct val="15000"/>
            </a:spcAft>
            <a:buChar char="••"/>
          </a:pPr>
          <a:r>
            <a:rPr lang="ko-KR" altLang="en-US" sz="1300" kern="1200" dirty="0" smtClean="0"/>
            <a:t>국가위기대응통합연습 실시</a:t>
          </a:r>
          <a:endParaRPr lang="ko-KR" altLang="en-US" sz="1300" kern="1200" dirty="0"/>
        </a:p>
      </dsp:txBody>
      <dsp:txXfrm rot="5400000">
        <a:off x="2829620" y="150444"/>
        <a:ext cx="575159" cy="4995594"/>
      </dsp:txXfrm>
    </dsp:sp>
    <dsp:sp modelId="{AF8319C3-A617-47E3-9CD3-F803021702D5}">
      <dsp:nvSpPr>
        <dsp:cNvPr id="0" name=""/>
        <dsp:cNvSpPr/>
      </dsp:nvSpPr>
      <dsp:spPr>
        <a:xfrm rot="5400000">
          <a:off x="-132729" y="3279904"/>
          <a:ext cx="884861" cy="619403"/>
        </a:xfrm>
        <a:prstGeom prst="chevron">
          <a:avLst/>
        </a:prstGeom>
        <a:gradFill rotWithShape="0">
          <a:gsLst>
            <a:gs pos="0">
              <a:schemeClr val="accent4">
                <a:hueOff val="7405731"/>
                <a:satOff val="39298"/>
                <a:lumOff val="62118"/>
                <a:alphaOff val="0"/>
                <a:tint val="50000"/>
                <a:satMod val="300000"/>
              </a:schemeClr>
            </a:gs>
            <a:gs pos="35000">
              <a:schemeClr val="accent4">
                <a:hueOff val="7405731"/>
                <a:satOff val="39298"/>
                <a:lumOff val="62118"/>
                <a:alphaOff val="0"/>
                <a:tint val="37000"/>
                <a:satMod val="300000"/>
              </a:schemeClr>
            </a:gs>
            <a:gs pos="100000">
              <a:schemeClr val="accent4">
                <a:hueOff val="7405731"/>
                <a:satOff val="39298"/>
                <a:lumOff val="62118"/>
                <a:alphaOff val="0"/>
                <a:tint val="15000"/>
                <a:satMod val="350000"/>
              </a:schemeClr>
            </a:gs>
          </a:gsLst>
          <a:lin ang="16200000" scaled="1"/>
        </a:gradFill>
        <a:ln w="9525" cap="flat" cmpd="sng" algn="ctr">
          <a:solidFill>
            <a:schemeClr val="accent4">
              <a:hueOff val="7405731"/>
              <a:satOff val="39298"/>
              <a:lumOff val="6211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2007</a:t>
          </a:r>
          <a:endParaRPr lang="ko-KR" altLang="en-US" sz="1800" kern="1200" dirty="0"/>
        </a:p>
      </dsp:txBody>
      <dsp:txXfrm rot="5400000">
        <a:off x="-132729" y="3279904"/>
        <a:ext cx="884861" cy="619403"/>
      </dsp:txXfrm>
    </dsp:sp>
    <dsp:sp modelId="{06BDC9BF-31A5-4933-B009-D16E45E6CEC9}">
      <dsp:nvSpPr>
        <dsp:cNvPr id="0" name=""/>
        <dsp:cNvSpPr/>
      </dsp:nvSpPr>
      <dsp:spPr>
        <a:xfrm rot="5400000">
          <a:off x="2829620" y="936958"/>
          <a:ext cx="575159" cy="4995594"/>
        </a:xfrm>
        <a:prstGeom prst="round2SameRect">
          <a:avLst/>
        </a:prstGeom>
        <a:solidFill>
          <a:schemeClr val="lt1">
            <a:alpha val="90000"/>
            <a:hueOff val="0"/>
            <a:satOff val="0"/>
            <a:lumOff val="0"/>
            <a:alphaOff val="0"/>
          </a:schemeClr>
        </a:solidFill>
        <a:ln w="9525" cap="flat" cmpd="sng" algn="ctr">
          <a:solidFill>
            <a:schemeClr val="accent4">
              <a:hueOff val="7405731"/>
              <a:satOff val="39298"/>
              <a:lumOff val="621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ko-KR" altLang="en-US" sz="1300" kern="1200" dirty="0" smtClean="0"/>
            <a:t>국가정보보호백서 발간</a:t>
          </a:r>
          <a:endParaRPr lang="ko-KR" altLang="en-US" sz="1300" kern="1200" dirty="0"/>
        </a:p>
        <a:p>
          <a:pPr marL="114300" lvl="1" indent="-114300" algn="l" defTabSz="577850" latinLnBrk="1">
            <a:lnSpc>
              <a:spcPct val="90000"/>
            </a:lnSpc>
            <a:spcBef>
              <a:spcPct val="0"/>
            </a:spcBef>
            <a:spcAft>
              <a:spcPct val="15000"/>
            </a:spcAft>
            <a:buChar char="••"/>
          </a:pPr>
          <a:r>
            <a:rPr lang="ko-KR" altLang="en-US" sz="1300" kern="1200" dirty="0" smtClean="0"/>
            <a:t>정보보호제품 민간 평가기관 지정</a:t>
          </a:r>
          <a:endParaRPr lang="ko-KR" altLang="en-US" sz="1300" kern="1200" dirty="0"/>
        </a:p>
      </dsp:txBody>
      <dsp:txXfrm rot="5400000">
        <a:off x="2829620" y="936958"/>
        <a:ext cx="575159" cy="4995594"/>
      </dsp:txXfrm>
    </dsp:sp>
    <dsp:sp modelId="{E8762CA7-EAA6-46D0-819C-C01C01E64B51}">
      <dsp:nvSpPr>
        <dsp:cNvPr id="0" name=""/>
        <dsp:cNvSpPr/>
      </dsp:nvSpPr>
      <dsp:spPr>
        <a:xfrm rot="5400000">
          <a:off x="-132729" y="4066418"/>
          <a:ext cx="884861" cy="619403"/>
        </a:xfrm>
        <a:prstGeom prst="chevron">
          <a:avLst/>
        </a:prstGeom>
        <a:gradFill rotWithShape="0">
          <a:gsLst>
            <a:gs pos="0">
              <a:schemeClr val="accent4">
                <a:hueOff val="9257164"/>
                <a:satOff val="49122"/>
                <a:lumOff val="77647"/>
                <a:alphaOff val="0"/>
                <a:tint val="50000"/>
                <a:satMod val="300000"/>
              </a:schemeClr>
            </a:gs>
            <a:gs pos="35000">
              <a:schemeClr val="accent4">
                <a:hueOff val="9257164"/>
                <a:satOff val="49122"/>
                <a:lumOff val="77647"/>
                <a:alphaOff val="0"/>
                <a:tint val="37000"/>
                <a:satMod val="300000"/>
              </a:schemeClr>
            </a:gs>
            <a:gs pos="100000">
              <a:schemeClr val="accent4">
                <a:hueOff val="9257164"/>
                <a:satOff val="49122"/>
                <a:lumOff val="77647"/>
                <a:alphaOff val="0"/>
                <a:tint val="15000"/>
                <a:satMod val="350000"/>
              </a:schemeClr>
            </a:gs>
          </a:gsLst>
          <a:lin ang="16200000" scaled="1"/>
        </a:gradFill>
        <a:ln w="9525" cap="flat" cmpd="sng" algn="ctr">
          <a:solidFill>
            <a:schemeClr val="accent4">
              <a:hueOff val="9257164"/>
              <a:satOff val="49122"/>
              <a:lumOff val="776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latinLnBrk="1">
            <a:lnSpc>
              <a:spcPct val="90000"/>
            </a:lnSpc>
            <a:spcBef>
              <a:spcPct val="0"/>
            </a:spcBef>
            <a:spcAft>
              <a:spcPct val="35000"/>
            </a:spcAft>
          </a:pPr>
          <a:r>
            <a:rPr lang="en-US" altLang="ko-KR" sz="1800" kern="1200" dirty="0" smtClean="0"/>
            <a:t>2008</a:t>
          </a:r>
          <a:endParaRPr lang="ko-KR" altLang="en-US" sz="1800" kern="1200" dirty="0"/>
        </a:p>
      </dsp:txBody>
      <dsp:txXfrm rot="5400000">
        <a:off x="-132729" y="4066418"/>
        <a:ext cx="884861" cy="619403"/>
      </dsp:txXfrm>
    </dsp:sp>
    <dsp:sp modelId="{C1696810-EADD-4321-B897-F22F4E51DCD9}">
      <dsp:nvSpPr>
        <dsp:cNvPr id="0" name=""/>
        <dsp:cNvSpPr/>
      </dsp:nvSpPr>
      <dsp:spPr>
        <a:xfrm rot="5400000">
          <a:off x="2829620" y="1723472"/>
          <a:ext cx="575159" cy="4995594"/>
        </a:xfrm>
        <a:prstGeom prst="round2SameRect">
          <a:avLst/>
        </a:prstGeom>
        <a:solidFill>
          <a:schemeClr val="lt1">
            <a:alpha val="90000"/>
            <a:hueOff val="0"/>
            <a:satOff val="0"/>
            <a:lumOff val="0"/>
            <a:alphaOff val="0"/>
          </a:schemeClr>
        </a:solidFill>
        <a:ln w="9525" cap="flat" cmpd="sng" algn="ctr">
          <a:solidFill>
            <a:schemeClr val="accent4">
              <a:hueOff val="9257164"/>
              <a:satOff val="49122"/>
              <a:lumOff val="77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latinLnBrk="1">
            <a:lnSpc>
              <a:spcPct val="90000"/>
            </a:lnSpc>
            <a:spcBef>
              <a:spcPct val="0"/>
            </a:spcBef>
            <a:spcAft>
              <a:spcPct val="15000"/>
            </a:spcAft>
            <a:buChar char="••"/>
          </a:pPr>
          <a:r>
            <a:rPr lang="ko-KR" altLang="en-US" sz="1300" kern="1200" dirty="0" smtClean="0"/>
            <a:t>행정</a:t>
          </a:r>
          <a:r>
            <a:rPr lang="en-US" altLang="ko-KR" sz="1300" kern="1200" dirty="0" smtClean="0"/>
            <a:t>, </a:t>
          </a:r>
          <a:r>
            <a:rPr lang="ko-KR" altLang="en-US" sz="1300" kern="1200" dirty="0" smtClean="0"/>
            <a:t>국방</a:t>
          </a:r>
          <a:r>
            <a:rPr lang="en-US" altLang="ko-KR" sz="1300" kern="1200" dirty="0" smtClean="0"/>
            <a:t>, </a:t>
          </a:r>
          <a:r>
            <a:rPr lang="ko-KR" altLang="en-US" sz="1300" kern="1200" dirty="0" smtClean="0"/>
            <a:t>에너지</a:t>
          </a:r>
          <a:r>
            <a:rPr lang="en-US" altLang="ko-KR" sz="1300" kern="1200" dirty="0" smtClean="0"/>
            <a:t>, </a:t>
          </a:r>
          <a:r>
            <a:rPr lang="ko-KR" altLang="en-US" sz="1300" kern="1200" dirty="0" smtClean="0"/>
            <a:t>교통 등 </a:t>
          </a:r>
          <a:r>
            <a:rPr lang="en-US" altLang="ko-KR" sz="1300" kern="1200" dirty="0" smtClean="0"/>
            <a:t>10</a:t>
          </a:r>
          <a:r>
            <a:rPr lang="ko-KR" altLang="en-US" sz="1300" kern="1200" dirty="0" smtClean="0"/>
            <a:t>대 부분 보안관제센터 설립 완료</a:t>
          </a:r>
          <a:endParaRPr lang="ko-KR" altLang="en-US" sz="1300" kern="1200" dirty="0"/>
        </a:p>
        <a:p>
          <a:pPr marL="228600" lvl="2" indent="-114300" algn="l" defTabSz="577850" latinLnBrk="1">
            <a:lnSpc>
              <a:spcPct val="90000"/>
            </a:lnSpc>
            <a:spcBef>
              <a:spcPct val="0"/>
            </a:spcBef>
            <a:spcAft>
              <a:spcPct val="15000"/>
            </a:spcAft>
            <a:buChar char="••"/>
          </a:pPr>
          <a:r>
            <a:rPr lang="ko-KR" altLang="en-US" sz="1300" kern="1200" dirty="0" err="1" smtClean="0"/>
            <a:t>범국가</a:t>
          </a:r>
          <a:r>
            <a:rPr lang="ko-KR" altLang="en-US" sz="1300" kern="1200" dirty="0" smtClean="0"/>
            <a:t> 보안관제체계 구축</a:t>
          </a:r>
          <a:endParaRPr lang="ko-KR" altLang="en-US" sz="1300" kern="1200" dirty="0"/>
        </a:p>
      </dsp:txBody>
      <dsp:txXfrm rot="5400000">
        <a:off x="2829620" y="1723472"/>
        <a:ext cx="575159" cy="49955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lvl1pPr>
          </a:lstStyle>
          <a:p>
            <a:endParaRPr lang="en-US" altLang="ko-KR"/>
          </a:p>
        </p:txBody>
      </p:sp>
      <p:sp>
        <p:nvSpPr>
          <p:cNvPr id="696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vl1pPr>
          </a:lstStyle>
          <a:p>
            <a:endParaRPr lang="en-US" altLang="ko-KR"/>
          </a:p>
        </p:txBody>
      </p:sp>
      <p:sp>
        <p:nvSpPr>
          <p:cNvPr id="69636" name="Rectangle 4"/>
          <p:cNvSpPr>
            <a:spLocks noGrp="1" noChangeArrowheads="1"/>
          </p:cNvSpPr>
          <p:nvPr>
            <p:ph type="ftr" sz="quarter" idx="2"/>
          </p:nvPr>
        </p:nvSpPr>
        <p:spPr bwMode="auto">
          <a:xfrm>
            <a:off x="0" y="92964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lvl1pPr>
          </a:lstStyle>
          <a:p>
            <a:endParaRPr lang="en-US" altLang="ko-KR"/>
          </a:p>
        </p:txBody>
      </p:sp>
      <p:sp>
        <p:nvSpPr>
          <p:cNvPr id="69637" name="Rectangle 5"/>
          <p:cNvSpPr>
            <a:spLocks noGrp="1" noChangeArrowheads="1"/>
          </p:cNvSpPr>
          <p:nvPr>
            <p:ph type="sldNum" sz="quarter" idx="3"/>
          </p:nvPr>
        </p:nvSpPr>
        <p:spPr bwMode="auto">
          <a:xfrm>
            <a:off x="3886200" y="92964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vl1pPr>
          </a:lstStyle>
          <a:p>
            <a:fld id="{4B58B0E3-7341-4F39-9CC9-832954ACA2E1}" type="slidenum">
              <a:rPr lang="en-US" altLang="ko-K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136525"/>
            <a:ext cx="558800" cy="182563"/>
          </a:xfrm>
          <a:prstGeom prst="rect">
            <a:avLst/>
          </a:prstGeom>
          <a:noFill/>
          <a:ln w="25400">
            <a:noFill/>
            <a:miter lim="800000"/>
            <a:headEnd/>
            <a:tailEnd/>
          </a:ln>
          <a:effectLst/>
        </p:spPr>
        <p:txBody>
          <a:bodyPr vert="horz" wrap="none" lIns="0" tIns="0" rIns="0" bIns="0" numCol="1" anchor="ctr" anchorCtr="0" compatLnSpc="1">
            <a:prstTxWarp prst="textNoShape">
              <a:avLst/>
            </a:prstTxWarp>
            <a:spAutoFit/>
          </a:bodyPr>
          <a:lstStyle>
            <a:lvl1pPr algn="l">
              <a:defRPr sz="1200" b="0" i="0">
                <a:latin typeface="Times New Roman" pitchFamily="18" charset="0"/>
              </a:defRPr>
            </a:lvl1pPr>
          </a:lstStyle>
          <a:p>
            <a:endParaRPr lang="en-US" altLang="ko-KR"/>
          </a:p>
        </p:txBody>
      </p:sp>
      <p:sp>
        <p:nvSpPr>
          <p:cNvPr id="131075" name="Rectangle 3"/>
          <p:cNvSpPr>
            <a:spLocks noGrp="1" noChangeArrowheads="1"/>
          </p:cNvSpPr>
          <p:nvPr>
            <p:ph type="dt" idx="1"/>
          </p:nvPr>
        </p:nvSpPr>
        <p:spPr bwMode="auto">
          <a:xfrm>
            <a:off x="6103938" y="136525"/>
            <a:ext cx="754062" cy="182563"/>
          </a:xfrm>
          <a:prstGeom prst="rect">
            <a:avLst/>
          </a:prstGeom>
          <a:noFill/>
          <a:ln w="25400">
            <a:noFill/>
            <a:miter lim="800000"/>
            <a:headEnd/>
            <a:tailEnd/>
          </a:ln>
          <a:effectLst/>
        </p:spPr>
        <p:txBody>
          <a:bodyPr vert="horz" wrap="none" lIns="0" tIns="0" rIns="0" bIns="0" numCol="1" anchor="ctr" anchorCtr="0" compatLnSpc="1">
            <a:prstTxWarp prst="textNoShape">
              <a:avLst/>
            </a:prstTxWarp>
            <a:spAutoFit/>
          </a:bodyPr>
          <a:lstStyle>
            <a:lvl1pPr algn="r">
              <a:defRPr sz="1200" b="0" i="0">
                <a:latin typeface="Times New Roman" pitchFamily="18" charset="0"/>
              </a:defRPr>
            </a:lvl1pPr>
          </a:lstStyle>
          <a:p>
            <a:endParaRPr lang="en-US" altLang="ko-KR"/>
          </a:p>
        </p:txBody>
      </p:sp>
      <p:sp>
        <p:nvSpPr>
          <p:cNvPr id="131076" name="Rectangle 4"/>
          <p:cNvSpPr>
            <a:spLocks noGrp="1" noRot="1" noChangeAspect="1" noChangeArrowheads="1" noTextEdit="1"/>
          </p:cNvSpPr>
          <p:nvPr>
            <p:ph type="sldImg" idx="2"/>
          </p:nvPr>
        </p:nvSpPr>
        <p:spPr bwMode="auto">
          <a:xfrm>
            <a:off x="990600" y="762000"/>
            <a:ext cx="4876800" cy="3657600"/>
          </a:xfrm>
          <a:prstGeom prst="rect">
            <a:avLst/>
          </a:prstGeom>
          <a:noFill/>
          <a:ln w="9525">
            <a:solidFill>
              <a:srgbClr val="000000"/>
            </a:solidFill>
            <a:miter lim="800000"/>
            <a:headEnd/>
            <a:tailEnd/>
          </a:ln>
          <a:effectLst/>
        </p:spPr>
      </p:sp>
      <p:sp>
        <p:nvSpPr>
          <p:cNvPr id="131077" name="Rectangle 5"/>
          <p:cNvSpPr>
            <a:spLocks noGrp="1" noChangeArrowheads="1"/>
          </p:cNvSpPr>
          <p:nvPr>
            <p:ph type="body" sz="quarter" idx="3"/>
          </p:nvPr>
        </p:nvSpPr>
        <p:spPr bwMode="auto">
          <a:xfrm>
            <a:off x="914400" y="6289675"/>
            <a:ext cx="3086100" cy="1135063"/>
          </a:xfrm>
          <a:prstGeom prst="rect">
            <a:avLst/>
          </a:prstGeom>
          <a:noFill/>
          <a:ln w="25400">
            <a:noFill/>
            <a:miter lim="800000"/>
            <a:headEnd/>
            <a:tailEnd/>
          </a:ln>
          <a:effectLst/>
        </p:spPr>
        <p:txBody>
          <a:bodyPr vert="horz" wrap="none" lIns="0" tIns="0" rIns="0" bIns="0" numCol="1" anchor="ctr" anchorCtr="0" compatLnSpc="1">
            <a:prstTxWarp prst="textNoShape">
              <a:avLst/>
            </a:prstTxWarp>
            <a:spAutoFit/>
          </a:bodyPr>
          <a:lstStyle/>
          <a:p>
            <a:pPr lvl="0"/>
            <a:r>
              <a:rPr lang="ko-KR" altLang="en-US" smtClean="0"/>
              <a:t>마스터 문자열 유형을 편집하려면 누르십시오</a:t>
            </a:r>
            <a:r>
              <a:rPr lang="en-US" altLang="ko-KR" smtClean="0"/>
              <a:t>.</a:t>
            </a:r>
          </a:p>
          <a:p>
            <a:pPr lvl="1"/>
            <a:r>
              <a:rPr lang="ko-KR" altLang="en-US" smtClean="0"/>
              <a:t>둘째 수준</a:t>
            </a:r>
          </a:p>
          <a:p>
            <a:pPr lvl="2"/>
            <a:r>
              <a:rPr lang="ko-KR" altLang="en-US" smtClean="0"/>
              <a:t>세째 수준</a:t>
            </a:r>
          </a:p>
          <a:p>
            <a:pPr lvl="3"/>
            <a:r>
              <a:rPr lang="ko-KR" altLang="en-US" smtClean="0"/>
              <a:t>네째 수준</a:t>
            </a:r>
          </a:p>
          <a:p>
            <a:pPr lvl="4"/>
            <a:r>
              <a:rPr lang="ko-KR" altLang="en-US" smtClean="0"/>
              <a:t>다섯째 수준</a:t>
            </a:r>
          </a:p>
        </p:txBody>
      </p:sp>
      <p:sp>
        <p:nvSpPr>
          <p:cNvPr id="131078" name="Rectangle 6"/>
          <p:cNvSpPr>
            <a:spLocks noGrp="1" noChangeArrowheads="1"/>
          </p:cNvSpPr>
          <p:nvPr>
            <p:ph type="ftr" sz="quarter" idx="4"/>
          </p:nvPr>
        </p:nvSpPr>
        <p:spPr bwMode="auto">
          <a:xfrm>
            <a:off x="0" y="9571038"/>
            <a:ext cx="558800" cy="182562"/>
          </a:xfrm>
          <a:prstGeom prst="rect">
            <a:avLst/>
          </a:prstGeom>
          <a:noFill/>
          <a:ln w="25400">
            <a:noFill/>
            <a:miter lim="800000"/>
            <a:headEnd/>
            <a:tailEnd/>
          </a:ln>
          <a:effectLst/>
        </p:spPr>
        <p:txBody>
          <a:bodyPr vert="horz" wrap="none" lIns="0" tIns="0" rIns="0" bIns="0" numCol="1" anchor="b" anchorCtr="0" compatLnSpc="1">
            <a:prstTxWarp prst="textNoShape">
              <a:avLst/>
            </a:prstTxWarp>
            <a:spAutoFit/>
          </a:bodyPr>
          <a:lstStyle>
            <a:lvl1pPr algn="l">
              <a:defRPr sz="1200" b="0" i="0">
                <a:latin typeface="Times New Roman" pitchFamily="18" charset="0"/>
              </a:defRPr>
            </a:lvl1pPr>
          </a:lstStyle>
          <a:p>
            <a:endParaRPr lang="en-US" altLang="ko-KR"/>
          </a:p>
        </p:txBody>
      </p:sp>
      <p:sp>
        <p:nvSpPr>
          <p:cNvPr id="131079" name="Rectangle 7"/>
          <p:cNvSpPr>
            <a:spLocks noGrp="1" noChangeArrowheads="1"/>
          </p:cNvSpPr>
          <p:nvPr>
            <p:ph type="sldNum" sz="quarter" idx="5"/>
          </p:nvPr>
        </p:nvSpPr>
        <p:spPr bwMode="auto">
          <a:xfrm>
            <a:off x="6680200" y="9571038"/>
            <a:ext cx="177800" cy="182562"/>
          </a:xfrm>
          <a:prstGeom prst="rect">
            <a:avLst/>
          </a:prstGeom>
          <a:noFill/>
          <a:ln w="25400">
            <a:noFill/>
            <a:miter lim="800000"/>
            <a:headEnd/>
            <a:tailEnd/>
          </a:ln>
          <a:effectLst/>
        </p:spPr>
        <p:txBody>
          <a:bodyPr vert="horz" wrap="none" lIns="0" tIns="0" rIns="0" bIns="0" numCol="1" anchor="b" anchorCtr="0" compatLnSpc="1">
            <a:prstTxWarp prst="textNoShape">
              <a:avLst/>
            </a:prstTxWarp>
            <a:spAutoFit/>
          </a:bodyPr>
          <a:lstStyle>
            <a:lvl1pPr algn="r">
              <a:defRPr sz="1200" b="0" i="0">
                <a:latin typeface="Times New Roman" pitchFamily="18" charset="0"/>
              </a:defRPr>
            </a:lvl1pPr>
          </a:lstStyle>
          <a:p>
            <a:fld id="{DCE175D5-3752-4B7E-A55C-CB35E7A958AB}" type="slidenum">
              <a:rPr lang="en-US" altLang="ko-KR"/>
              <a:pPr/>
              <a:t>‹#›</a:t>
            </a:fld>
            <a:endParaRPr lang="en-US" altLang="ko-KR"/>
          </a:p>
        </p:txBody>
      </p:sp>
    </p:spTree>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kumimoji="1" sz="1200" kern="1200">
        <a:solidFill>
          <a:schemeClr val="tx1"/>
        </a:solidFill>
        <a:latin typeface="Times New Roman" pitchFamily="18" charset="0"/>
        <a:ea typeface="굴림" charset="-127"/>
        <a:cs typeface="+mn-cs"/>
      </a:defRPr>
    </a:lvl1pPr>
    <a:lvl2pPr marL="457200" algn="l" rtl="0" fontAlgn="base" latinLnBrk="1">
      <a:spcBef>
        <a:spcPct val="30000"/>
      </a:spcBef>
      <a:spcAft>
        <a:spcPct val="0"/>
      </a:spcAft>
      <a:defRPr kumimoji="1" sz="1200" kern="1200">
        <a:solidFill>
          <a:schemeClr val="tx1"/>
        </a:solidFill>
        <a:latin typeface="Times New Roman" pitchFamily="18" charset="0"/>
        <a:ea typeface="굴림" charset="-127"/>
        <a:cs typeface="+mn-cs"/>
      </a:defRPr>
    </a:lvl2pPr>
    <a:lvl3pPr marL="914400" algn="l" rtl="0" fontAlgn="base" latinLnBrk="1">
      <a:spcBef>
        <a:spcPct val="30000"/>
      </a:spcBef>
      <a:spcAft>
        <a:spcPct val="0"/>
      </a:spcAft>
      <a:defRPr kumimoji="1" sz="1200" kern="1200">
        <a:solidFill>
          <a:schemeClr val="tx1"/>
        </a:solidFill>
        <a:latin typeface="Times New Roman" pitchFamily="18" charset="0"/>
        <a:ea typeface="굴림" charset="-127"/>
        <a:cs typeface="+mn-cs"/>
      </a:defRPr>
    </a:lvl3pPr>
    <a:lvl4pPr marL="1371600" algn="l" rtl="0" fontAlgn="base" latinLnBrk="1">
      <a:spcBef>
        <a:spcPct val="30000"/>
      </a:spcBef>
      <a:spcAft>
        <a:spcPct val="0"/>
      </a:spcAft>
      <a:defRPr kumimoji="1" sz="1200" kern="1200">
        <a:solidFill>
          <a:schemeClr val="tx1"/>
        </a:solidFill>
        <a:latin typeface="Times New Roman" pitchFamily="18" charset="0"/>
        <a:ea typeface="굴림" charset="-127"/>
        <a:cs typeface="+mn-cs"/>
      </a:defRPr>
    </a:lvl4pPr>
    <a:lvl5pPr marL="1828800" algn="l" rtl="0" fontAlgn="base" latinLnBrk="1">
      <a:spcBef>
        <a:spcPct val="30000"/>
      </a:spcBef>
      <a:spcAft>
        <a:spcPct val="0"/>
      </a:spcAft>
      <a:defRPr kumimoji="1" sz="1200" kern="1200">
        <a:solidFill>
          <a:schemeClr val="tx1"/>
        </a:solidFill>
        <a:latin typeface="Times New Roman" pitchFamily="18" charset="0"/>
        <a:ea typeface="굴림"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AB92C-4348-4E4E-B5C0-C1A04F35A794}" type="slidenum">
              <a:rPr lang="en-US" altLang="ko-KR"/>
              <a:pPr/>
              <a:t>1</a:t>
            </a:fld>
            <a:endParaRPr lang="en-US" altLang="ko-KR"/>
          </a:p>
        </p:txBody>
      </p:sp>
      <p:sp>
        <p:nvSpPr>
          <p:cNvPr id="161794" name="Rectangle 2"/>
          <p:cNvSpPr>
            <a:spLocks noGrp="1" noRot="1" noChangeAspect="1" noChangeArrowheads="1" noTextEdit="1"/>
          </p:cNvSpPr>
          <p:nvPr>
            <p:ph type="sldImg"/>
          </p:nvPr>
        </p:nvSpPr>
        <p:spPr>
          <a:xfrm>
            <a:off x="3429000" y="2590800"/>
            <a:ext cx="0" cy="0"/>
          </a:xfrm>
          <a:ln/>
        </p:spPr>
      </p:sp>
      <p:sp>
        <p:nvSpPr>
          <p:cNvPr id="161795" name="Rectangle 3"/>
          <p:cNvSpPr>
            <a:spLocks noGrp="1" noChangeArrowheads="1"/>
          </p:cNvSpPr>
          <p:nvPr>
            <p:ph type="body" idx="1"/>
          </p:nvPr>
        </p:nvSpPr>
        <p:spPr>
          <a:xfrm>
            <a:off x="914400" y="6765925"/>
            <a:ext cx="1562100" cy="182563"/>
          </a:xfrm>
        </p:spPr>
        <p:txBody>
          <a:bodyPr/>
          <a:lstStyle/>
          <a:p>
            <a:endParaRPr lang="ko-KR"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5249F-EAF9-4CE9-9045-551EC666F89A}" type="slidenum">
              <a:rPr lang="en-US" altLang="ko-KR"/>
              <a:pPr/>
              <a:t>2</a:t>
            </a:fld>
            <a:endParaRPr lang="en-US" altLang="ko-KR"/>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5249F-EAF9-4CE9-9045-551EC666F89A}" type="slidenum">
              <a:rPr lang="en-US" altLang="ko-KR"/>
              <a:pPr/>
              <a:t>3</a:t>
            </a:fld>
            <a:endParaRPr lang="en-US" altLang="ko-KR"/>
          </a:p>
        </p:txBody>
      </p:sp>
      <p:sp>
        <p:nvSpPr>
          <p:cNvPr id="710658" name="Rectangle 2"/>
          <p:cNvSpPr>
            <a:spLocks noGrp="1" noRot="1" noChangeAspect="1" noChangeArrowheads="1" noTextEdit="1"/>
          </p:cNvSpPr>
          <p:nvPr>
            <p:ph type="sldImg"/>
          </p:nvPr>
        </p:nvSpPr>
        <p:spPr>
          <a:ln/>
        </p:spPr>
      </p:sp>
      <p:sp>
        <p:nvSpPr>
          <p:cNvPr id="710659" name="Rectangle 3"/>
          <p:cNvSpPr>
            <a:spLocks noGrp="1" noChangeArrowheads="1"/>
          </p:cNvSpPr>
          <p:nvPr>
            <p:ph type="body" idx="1"/>
          </p:nvPr>
        </p:nvSpPr>
        <p:spPr/>
        <p:txBody>
          <a:bodyPr/>
          <a:lstStyle/>
          <a:p>
            <a:endParaRPr lang="ko-KR"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FFF22-0B91-4BB0-9714-BD9E8C8B7629}" type="slidenum">
              <a:rPr lang="en-US" altLang="ko-KR"/>
              <a:pPr/>
              <a:t>6</a:t>
            </a:fld>
            <a:endParaRPr lang="en-US" altLang="ko-KR"/>
          </a:p>
        </p:txBody>
      </p:sp>
      <p:sp>
        <p:nvSpPr>
          <p:cNvPr id="673794" name="Rectangle 2"/>
          <p:cNvSpPr>
            <a:spLocks noGrp="1" noRot="1" noChangeAspect="1" noChangeArrowheads="1" noTextEdit="1"/>
          </p:cNvSpPr>
          <p:nvPr>
            <p:ph type="sldImg"/>
          </p:nvPr>
        </p:nvSpPr>
        <p:spPr>
          <a:xfrm>
            <a:off x="3429000" y="2590800"/>
            <a:ext cx="0" cy="0"/>
          </a:xfrm>
          <a:ln/>
        </p:spPr>
      </p:sp>
      <p:sp>
        <p:nvSpPr>
          <p:cNvPr id="673795" name="Rectangle 3"/>
          <p:cNvSpPr>
            <a:spLocks noGrp="1" noChangeArrowheads="1"/>
          </p:cNvSpPr>
          <p:nvPr>
            <p:ph type="body" idx="1"/>
          </p:nvPr>
        </p:nvSpPr>
        <p:spPr>
          <a:xfrm>
            <a:off x="914400" y="6765925"/>
            <a:ext cx="1562100" cy="182563"/>
          </a:xfrm>
        </p:spPr>
        <p:txBody>
          <a:bodyPr/>
          <a:lstStyle/>
          <a:p>
            <a:endParaRPr lang="ko-KR"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a:xfrm>
            <a:off x="685800" y="4642763"/>
            <a:ext cx="5486400" cy="4398407"/>
          </a:xfrm>
          <a:prstGeom prst="rect">
            <a:avLst/>
          </a:prstGeom>
        </p:spPr>
        <p:txBody>
          <a:bodyPr>
            <a:normAutofit/>
          </a:bodyPr>
          <a:lstStyle/>
          <a:p>
            <a:endParaRPr lang="ko-KR" altLang="en-US"/>
          </a:p>
        </p:txBody>
      </p:sp>
      <p:sp>
        <p:nvSpPr>
          <p:cNvPr id="4" name="슬라이드 번호 개체 틀 3"/>
          <p:cNvSpPr>
            <a:spLocks noGrp="1"/>
          </p:cNvSpPr>
          <p:nvPr>
            <p:ph type="sldNum" sz="quarter" idx="10"/>
          </p:nvPr>
        </p:nvSpPr>
        <p:spPr>
          <a:xfrm>
            <a:off x="6781056" y="9571038"/>
            <a:ext cx="76944" cy="184666"/>
          </a:xfrm>
        </p:spPr>
        <p:txBody>
          <a:bodyPr/>
          <a:lstStyle/>
          <a:p>
            <a:fld id="{7C2D5CF6-6641-4302-B2D8-323F6D832E61}" type="slidenum">
              <a:rPr lang="ko-KR" altLang="en-US" smtClean="0"/>
              <a:pPr/>
              <a:t>12</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xfrm>
            <a:off x="985838" y="733425"/>
            <a:ext cx="4887912" cy="3665538"/>
          </a:xfrm>
          <a:ln/>
        </p:spPr>
      </p:sp>
      <p:sp>
        <p:nvSpPr>
          <p:cNvPr id="590851" name="Rectangle 3"/>
          <p:cNvSpPr>
            <a:spLocks noGrp="1" noChangeArrowheads="1"/>
          </p:cNvSpPr>
          <p:nvPr>
            <p:ph type="body" idx="1"/>
          </p:nvPr>
        </p:nvSpPr>
        <p:spPr>
          <a:xfrm>
            <a:off x="914508" y="6750420"/>
            <a:ext cx="65" cy="184666"/>
          </a:xfrm>
          <a:prstGeom prst="rect">
            <a:avLst/>
          </a:prstGeom>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슬라이드 번호 개체 틀 3"/>
          <p:cNvSpPr>
            <a:spLocks noGrp="1"/>
          </p:cNvSpPr>
          <p:nvPr>
            <p:ph type="sldNum" sz="quarter" idx="10"/>
          </p:nvPr>
        </p:nvSpPr>
        <p:spPr/>
        <p:txBody>
          <a:bodyPr/>
          <a:lstStyle>
            <a:lvl1pPr>
              <a:defRPr/>
            </a:lvl1pPr>
          </a:lstStyle>
          <a:p>
            <a:fld id="{CDB1F954-FFF0-4988-9A8B-661F13AFBB89}" type="slidenum">
              <a:rPr lang="en-US" altLang="ko-K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1600200"/>
            <a:ext cx="8229600" cy="4525963"/>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슬라이드 번호 개체 틀 3"/>
          <p:cNvSpPr>
            <a:spLocks noGrp="1"/>
          </p:cNvSpPr>
          <p:nvPr>
            <p:ph type="sldNum" sz="quarter" idx="10"/>
          </p:nvPr>
        </p:nvSpPr>
        <p:spPr/>
        <p:txBody>
          <a:bodyPr/>
          <a:lstStyle>
            <a:lvl1pPr>
              <a:defRPr/>
            </a:lvl1pPr>
          </a:lstStyle>
          <a:p>
            <a:fld id="{48D14BA3-8BE1-471B-9730-38A8194A817A}" type="slidenum">
              <a:rPr lang="en-US" altLang="ko-K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a:prstGeom prst="rect">
            <a:avLst/>
          </a:prstGeo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슬라이드 번호 개체 틀 3"/>
          <p:cNvSpPr>
            <a:spLocks noGrp="1"/>
          </p:cNvSpPr>
          <p:nvPr>
            <p:ph type="sldNum" sz="quarter" idx="10"/>
          </p:nvPr>
        </p:nvSpPr>
        <p:spPr/>
        <p:txBody>
          <a:bodyPr/>
          <a:lstStyle>
            <a:lvl1pPr>
              <a:defRPr/>
            </a:lvl1pPr>
          </a:lstStyle>
          <a:p>
            <a:fld id="{807E6C27-C05D-419C-A0A3-A0D4D8E90A01}"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슬라이드 번호 개체 틀 3"/>
          <p:cNvSpPr>
            <a:spLocks noGrp="1"/>
          </p:cNvSpPr>
          <p:nvPr>
            <p:ph type="sldNum" sz="quarter" idx="10"/>
          </p:nvPr>
        </p:nvSpPr>
        <p:spPr/>
        <p:txBody>
          <a:bodyPr/>
          <a:lstStyle>
            <a:lvl1pPr>
              <a:defRPr/>
            </a:lvl1pPr>
          </a:lstStyle>
          <a:p>
            <a:fld id="{0303E0C5-1F83-4466-A351-3849D82B95A5}" type="slidenum">
              <a:rPr lang="en-US" altLang="ko-K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슬라이드 번호 개체 틀 3"/>
          <p:cNvSpPr>
            <a:spLocks noGrp="1"/>
          </p:cNvSpPr>
          <p:nvPr>
            <p:ph type="sldNum" sz="quarter" idx="10"/>
          </p:nvPr>
        </p:nvSpPr>
        <p:spPr/>
        <p:txBody>
          <a:bodyPr/>
          <a:lstStyle>
            <a:lvl1pPr>
              <a:defRPr/>
            </a:lvl1pPr>
          </a:lstStyle>
          <a:p>
            <a:fld id="{69BCDD5C-F7E1-4279-99A6-3E494D6CC394}" type="slidenum">
              <a:rPr lang="en-US" altLang="ko-K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슬라이드 번호 개체 틀 4"/>
          <p:cNvSpPr>
            <a:spLocks noGrp="1"/>
          </p:cNvSpPr>
          <p:nvPr>
            <p:ph type="sldNum" sz="quarter" idx="10"/>
          </p:nvPr>
        </p:nvSpPr>
        <p:spPr/>
        <p:txBody>
          <a:bodyPr/>
          <a:lstStyle>
            <a:lvl1pPr>
              <a:defRPr/>
            </a:lvl1pPr>
          </a:lstStyle>
          <a:p>
            <a:fld id="{86D504A6-C65F-4903-8DA8-4B5D19B5F3DB}" type="slidenum">
              <a:rPr lang="en-US" altLang="ko-K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슬라이드 번호 개체 틀 6"/>
          <p:cNvSpPr>
            <a:spLocks noGrp="1"/>
          </p:cNvSpPr>
          <p:nvPr>
            <p:ph type="sldNum" sz="quarter" idx="10"/>
          </p:nvPr>
        </p:nvSpPr>
        <p:spPr/>
        <p:txBody>
          <a:bodyPr/>
          <a:lstStyle>
            <a:lvl1pPr>
              <a:defRPr/>
            </a:lvl1pPr>
          </a:lstStyle>
          <a:p>
            <a:fld id="{9712D5BD-D6A3-43AF-BC0F-3CC30DB55AA7}" type="slidenum">
              <a:rPr lang="en-US" altLang="ko-K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smtClean="0"/>
              <a:t>마스터 제목 스타일 편집</a:t>
            </a:r>
            <a:endParaRPr lang="ko-KR" altLang="en-US"/>
          </a:p>
        </p:txBody>
      </p:sp>
      <p:sp>
        <p:nvSpPr>
          <p:cNvPr id="3" name="슬라이드 번호 개체 틀 2"/>
          <p:cNvSpPr>
            <a:spLocks noGrp="1"/>
          </p:cNvSpPr>
          <p:nvPr>
            <p:ph type="sldNum" sz="quarter" idx="10"/>
          </p:nvPr>
        </p:nvSpPr>
        <p:spPr/>
        <p:txBody>
          <a:bodyPr/>
          <a:lstStyle>
            <a:lvl1pPr>
              <a:defRPr/>
            </a:lvl1pPr>
          </a:lstStyle>
          <a:p>
            <a:fld id="{E99241AD-544F-4288-84B7-111E12ADAC40}" type="slidenum">
              <a:rPr lang="en-US" altLang="ko-K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슬라이드 번호 개체 틀 1"/>
          <p:cNvSpPr>
            <a:spLocks noGrp="1"/>
          </p:cNvSpPr>
          <p:nvPr>
            <p:ph type="sldNum" sz="quarter" idx="10"/>
          </p:nvPr>
        </p:nvSpPr>
        <p:spPr/>
        <p:txBody>
          <a:bodyPr/>
          <a:lstStyle>
            <a:lvl1pPr>
              <a:defRPr/>
            </a:lvl1pPr>
          </a:lstStyle>
          <a:p>
            <a:fld id="{7E511258-9E13-497C-B3F2-951CD3ADBD82}" type="slidenum">
              <a:rPr lang="en-US" altLang="ko-K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슬라이드 번호 개체 틀 4"/>
          <p:cNvSpPr>
            <a:spLocks noGrp="1"/>
          </p:cNvSpPr>
          <p:nvPr>
            <p:ph type="sldNum" sz="quarter" idx="10"/>
          </p:nvPr>
        </p:nvSpPr>
        <p:spPr/>
        <p:txBody>
          <a:bodyPr/>
          <a:lstStyle>
            <a:lvl1pPr>
              <a:defRPr/>
            </a:lvl1pPr>
          </a:lstStyle>
          <a:p>
            <a:fld id="{0C8643E3-15EB-47E2-8A52-EBF4B2E607B6}" type="slidenum">
              <a:rPr lang="en-US" altLang="ko-K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슬라이드 번호 개체 틀 4"/>
          <p:cNvSpPr>
            <a:spLocks noGrp="1"/>
          </p:cNvSpPr>
          <p:nvPr>
            <p:ph type="sldNum" sz="quarter" idx="10"/>
          </p:nvPr>
        </p:nvSpPr>
        <p:spPr/>
        <p:txBody>
          <a:bodyPr/>
          <a:lstStyle>
            <a:lvl1pPr>
              <a:defRPr/>
            </a:lvl1pPr>
          </a:lstStyle>
          <a:p>
            <a:fld id="{89CDFB08-DE6B-4CA1-AFE1-D53CBE431470}" type="slidenum">
              <a:rPr lang="en-US" altLang="ko-K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6858000"/>
          </a:xfrm>
          <a:prstGeom prst="rect">
            <a:avLst/>
          </a:prstGeom>
          <a:gradFill rotWithShape="0">
            <a:gsLst>
              <a:gs pos="0">
                <a:srgbClr val="FFFFCC"/>
              </a:gs>
              <a:gs pos="100000">
                <a:srgbClr val="EEF1F2"/>
              </a:gs>
            </a:gsLst>
            <a:path path="shape">
              <a:fillToRect l="50000" t="50000" r="50000" b="50000"/>
            </a:path>
          </a:gradFill>
          <a:ln w="12700">
            <a:noFill/>
            <a:miter lim="800000"/>
            <a:headEnd/>
            <a:tailEnd/>
          </a:ln>
          <a:effectLst/>
        </p:spPr>
        <p:txBody>
          <a:bodyPr wrap="none" anchor="ctr"/>
          <a:lstStyle/>
          <a:p>
            <a:endParaRPr lang="ko-KR" altLang="en-US"/>
          </a:p>
        </p:txBody>
      </p:sp>
      <p:sp>
        <p:nvSpPr>
          <p:cNvPr id="1039" name="Line 15"/>
          <p:cNvSpPr>
            <a:spLocks noChangeShapeType="1"/>
          </p:cNvSpPr>
          <p:nvPr/>
        </p:nvSpPr>
        <p:spPr bwMode="auto">
          <a:xfrm flipV="1">
            <a:off x="228600" y="466725"/>
            <a:ext cx="8677275" cy="9525"/>
          </a:xfrm>
          <a:prstGeom prst="line">
            <a:avLst/>
          </a:prstGeom>
          <a:noFill/>
          <a:ln w="25400">
            <a:solidFill>
              <a:schemeClr val="tx1"/>
            </a:solidFill>
            <a:round/>
            <a:headEnd/>
            <a:tailEnd/>
          </a:ln>
          <a:effectLst/>
        </p:spPr>
        <p:txBody>
          <a:bodyPr lIns="0" tIns="0" rIns="0" bIns="0" anchor="ctr">
            <a:spAutoFit/>
          </a:bodyPr>
          <a:lstStyle/>
          <a:p>
            <a:endParaRPr lang="ko-KR" altLang="en-US"/>
          </a:p>
        </p:txBody>
      </p:sp>
      <p:sp>
        <p:nvSpPr>
          <p:cNvPr id="1041" name="Line 17"/>
          <p:cNvSpPr>
            <a:spLocks noChangeShapeType="1"/>
          </p:cNvSpPr>
          <p:nvPr/>
        </p:nvSpPr>
        <p:spPr bwMode="auto">
          <a:xfrm>
            <a:off x="238125" y="6410325"/>
            <a:ext cx="8677275" cy="0"/>
          </a:xfrm>
          <a:prstGeom prst="line">
            <a:avLst/>
          </a:prstGeom>
          <a:noFill/>
          <a:ln w="25400">
            <a:solidFill>
              <a:schemeClr val="tx1"/>
            </a:solidFill>
            <a:round/>
            <a:headEnd/>
            <a:tailEnd/>
          </a:ln>
          <a:effectLst/>
        </p:spPr>
        <p:txBody>
          <a:bodyPr lIns="0" tIns="0" rIns="0" bIns="0" anchor="ctr">
            <a:spAutoFit/>
          </a:bodyPr>
          <a:lstStyle/>
          <a:p>
            <a:endParaRPr lang="ko-KR" altLang="en-US"/>
          </a:p>
        </p:txBody>
      </p:sp>
      <p:sp>
        <p:nvSpPr>
          <p:cNvPr id="1042" name="Rectangle 18"/>
          <p:cNvSpPr>
            <a:spLocks noGrp="1" noChangeArrowheads="1"/>
          </p:cNvSpPr>
          <p:nvPr>
            <p:ph type="sldNum" sz="quarter" idx="4"/>
          </p:nvPr>
        </p:nvSpPr>
        <p:spPr bwMode="auto">
          <a:xfrm>
            <a:off x="6999288" y="6410325"/>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b="0" i="0">
                <a:latin typeface="+mn-ea"/>
              </a:defRPr>
            </a:lvl1pPr>
          </a:lstStyle>
          <a:p>
            <a:fld id="{F60F52D0-1272-4295-88D6-F947CA21DD7D}" type="slidenum">
              <a:rPr lang="en-US" altLang="ko-KR"/>
              <a:pPr/>
              <a:t>‹#›</a:t>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latinLnBrk="1">
        <a:spcBef>
          <a:spcPct val="0"/>
        </a:spcBef>
        <a:spcAft>
          <a:spcPct val="0"/>
        </a:spcAft>
        <a:defRPr kumimoji="1" sz="4400">
          <a:solidFill>
            <a:schemeClr val="tx2"/>
          </a:solidFill>
          <a:latin typeface="+mj-lt"/>
          <a:ea typeface="+mj-ea"/>
          <a:cs typeface="+mj-cs"/>
        </a:defRPr>
      </a:lvl1pPr>
      <a:lvl2pPr algn="ctr" rtl="0" fontAlgn="base" latinLnBrk="1">
        <a:spcBef>
          <a:spcPct val="0"/>
        </a:spcBef>
        <a:spcAft>
          <a:spcPct val="0"/>
        </a:spcAft>
        <a:defRPr kumimoji="1" sz="4400">
          <a:solidFill>
            <a:schemeClr val="tx2"/>
          </a:solidFill>
          <a:latin typeface="Times New Roman" pitchFamily="18" charset="0"/>
          <a:ea typeface="굴림" charset="-127"/>
        </a:defRPr>
      </a:lvl2pPr>
      <a:lvl3pPr algn="ctr" rtl="0" fontAlgn="base" latinLnBrk="1">
        <a:spcBef>
          <a:spcPct val="0"/>
        </a:spcBef>
        <a:spcAft>
          <a:spcPct val="0"/>
        </a:spcAft>
        <a:defRPr kumimoji="1" sz="4400">
          <a:solidFill>
            <a:schemeClr val="tx2"/>
          </a:solidFill>
          <a:latin typeface="Times New Roman" pitchFamily="18" charset="0"/>
          <a:ea typeface="굴림" charset="-127"/>
        </a:defRPr>
      </a:lvl3pPr>
      <a:lvl4pPr algn="ctr" rtl="0" fontAlgn="base" latinLnBrk="1">
        <a:spcBef>
          <a:spcPct val="0"/>
        </a:spcBef>
        <a:spcAft>
          <a:spcPct val="0"/>
        </a:spcAft>
        <a:defRPr kumimoji="1" sz="4400">
          <a:solidFill>
            <a:schemeClr val="tx2"/>
          </a:solidFill>
          <a:latin typeface="Times New Roman" pitchFamily="18" charset="0"/>
          <a:ea typeface="굴림" charset="-127"/>
        </a:defRPr>
      </a:lvl4pPr>
      <a:lvl5pPr algn="ctr" rtl="0" fontAlgn="base" latinLnBrk="1">
        <a:spcBef>
          <a:spcPct val="0"/>
        </a:spcBef>
        <a:spcAft>
          <a:spcPct val="0"/>
        </a:spcAft>
        <a:defRPr kumimoji="1" sz="4400">
          <a:solidFill>
            <a:schemeClr val="tx2"/>
          </a:solidFill>
          <a:latin typeface="Times New Roman" pitchFamily="18" charset="0"/>
          <a:ea typeface="굴림" charset="-127"/>
        </a:defRPr>
      </a:lvl5pPr>
      <a:lvl6pPr marL="457200" algn="ctr" rtl="0" fontAlgn="base" latinLnBrk="1">
        <a:spcBef>
          <a:spcPct val="0"/>
        </a:spcBef>
        <a:spcAft>
          <a:spcPct val="0"/>
        </a:spcAft>
        <a:defRPr kumimoji="1" sz="4400">
          <a:solidFill>
            <a:schemeClr val="tx2"/>
          </a:solidFill>
          <a:latin typeface="Times New Roman" pitchFamily="18" charset="0"/>
          <a:ea typeface="굴림" charset="-127"/>
        </a:defRPr>
      </a:lvl6pPr>
      <a:lvl7pPr marL="914400" algn="ctr" rtl="0" fontAlgn="base" latinLnBrk="1">
        <a:spcBef>
          <a:spcPct val="0"/>
        </a:spcBef>
        <a:spcAft>
          <a:spcPct val="0"/>
        </a:spcAft>
        <a:defRPr kumimoji="1" sz="4400">
          <a:solidFill>
            <a:schemeClr val="tx2"/>
          </a:solidFill>
          <a:latin typeface="Times New Roman" pitchFamily="18" charset="0"/>
          <a:ea typeface="굴림" charset="-127"/>
        </a:defRPr>
      </a:lvl7pPr>
      <a:lvl8pPr marL="1371600" algn="ctr" rtl="0" fontAlgn="base" latinLnBrk="1">
        <a:spcBef>
          <a:spcPct val="0"/>
        </a:spcBef>
        <a:spcAft>
          <a:spcPct val="0"/>
        </a:spcAft>
        <a:defRPr kumimoji="1" sz="4400">
          <a:solidFill>
            <a:schemeClr val="tx2"/>
          </a:solidFill>
          <a:latin typeface="Times New Roman" pitchFamily="18" charset="0"/>
          <a:ea typeface="굴림" charset="-127"/>
        </a:defRPr>
      </a:lvl8pPr>
      <a:lvl9pPr marL="1828800" algn="ctr" rtl="0" fontAlgn="base" latinLnBrk="1">
        <a:spcBef>
          <a:spcPct val="0"/>
        </a:spcBef>
        <a:spcAft>
          <a:spcPct val="0"/>
        </a:spcAft>
        <a:defRPr kumimoji="1" sz="4400">
          <a:solidFill>
            <a:schemeClr val="tx2"/>
          </a:solidFill>
          <a:latin typeface="Times New Roman" pitchFamily="18" charset="0"/>
          <a:ea typeface="굴림" charset="-127"/>
        </a:defRPr>
      </a:lvl9pPr>
    </p:titleStyle>
    <p:bodyStyle>
      <a:lvl1pPr marL="342900" indent="-342900" algn="l" rtl="0" fontAlgn="base" latinLnBrk="1">
        <a:spcBef>
          <a:spcPct val="20000"/>
        </a:spcBef>
        <a:spcAft>
          <a:spcPct val="0"/>
        </a:spcAft>
        <a:buChar char="•"/>
        <a:defRPr kumimoji="1" sz="3200">
          <a:solidFill>
            <a:schemeClr val="tx1"/>
          </a:solidFill>
          <a:latin typeface="+mn-lt"/>
          <a:ea typeface="+mn-ea"/>
          <a:cs typeface="+mn-cs"/>
        </a:defRPr>
      </a:lvl1pPr>
      <a:lvl2pPr marL="742950" indent="-285750" algn="l" rtl="0" fontAlgn="base" latinLnBrk="1">
        <a:spcBef>
          <a:spcPct val="20000"/>
        </a:spcBef>
        <a:spcAft>
          <a:spcPct val="0"/>
        </a:spcAft>
        <a:buChar char="–"/>
        <a:defRPr kumimoji="1" sz="2800">
          <a:solidFill>
            <a:schemeClr val="tx1"/>
          </a:solidFill>
          <a:latin typeface="+mn-lt"/>
          <a:ea typeface="+mn-ea"/>
        </a:defRPr>
      </a:lvl2pPr>
      <a:lvl3pPr marL="1143000" indent="-228600" algn="l" rtl="0" fontAlgn="base" latinLnBrk="1">
        <a:spcBef>
          <a:spcPct val="20000"/>
        </a:spcBef>
        <a:spcAft>
          <a:spcPct val="0"/>
        </a:spcAft>
        <a:buChar char="•"/>
        <a:defRPr kumimoji="1" sz="2400">
          <a:solidFill>
            <a:schemeClr val="tx1"/>
          </a:solidFill>
          <a:latin typeface="+mn-lt"/>
          <a:ea typeface="+mn-ea"/>
        </a:defRPr>
      </a:lvl3pPr>
      <a:lvl4pPr marL="1600200" indent="-228600" algn="l" rtl="0" fontAlgn="base" latinLnBrk="1">
        <a:spcBef>
          <a:spcPct val="20000"/>
        </a:spcBef>
        <a:spcAft>
          <a:spcPct val="0"/>
        </a:spcAft>
        <a:buChar char="–"/>
        <a:defRPr kumimoji="1" sz="2000">
          <a:solidFill>
            <a:schemeClr val="tx1"/>
          </a:solidFill>
          <a:latin typeface="+mn-lt"/>
          <a:ea typeface="+mn-ea"/>
        </a:defRPr>
      </a:lvl4pPr>
      <a:lvl5pPr marL="2057400" indent="-228600" algn="l" rtl="0" fontAlgn="base" latinLnBrk="1">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book.naver.com/bookdb/book_detail.php?bid=240594" TargetMode="External"/><Relationship Id="rId3" Type="http://schemas.openxmlformats.org/officeDocument/2006/relationships/diagramLayout" Target="../diagrams/layout2.xml"/><Relationship Id="rId7" Type="http://schemas.openxmlformats.org/officeDocument/2006/relationships/image" Target="../media/image10.jpeg"/><Relationship Id="rId12"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2.gif"/><Relationship Id="rId5" Type="http://schemas.openxmlformats.org/officeDocument/2006/relationships/diagramColors" Target="../diagrams/colors2.xml"/><Relationship Id="rId10" Type="http://schemas.openxmlformats.org/officeDocument/2006/relationships/hyperlink" Target="http://www.kisa.or.kr/index.jsp" TargetMode="External"/><Relationship Id="rId4" Type="http://schemas.openxmlformats.org/officeDocument/2006/relationships/diagramQuickStyle" Target="../diagrams/quickStyle2.xm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7.jpeg"/><Relationship Id="rId5" Type="http://schemas.openxmlformats.org/officeDocument/2006/relationships/diagramQuickStyle" Target="../diagrams/quickStyle3.xml"/><Relationship Id="rId10" Type="http://schemas.openxmlformats.org/officeDocument/2006/relationships/image" Target="../media/image16.png"/><Relationship Id="rId4" Type="http://schemas.openxmlformats.org/officeDocument/2006/relationships/diagramLayout" Target="../diagrams/layout3.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jpeg"/><Relationship Id="rId4" Type="http://schemas.openxmlformats.org/officeDocument/2006/relationships/diagramQuickStyle" Target="../diagrams/quickStyle1.xml"/><Relationship Id="rId9"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bwMode="auto">
          <a:xfrm>
            <a:off x="685800" y="1165225"/>
            <a:ext cx="7772400" cy="1541463"/>
          </a:xfrm>
          <a:noFill/>
          <a:ln>
            <a:miter lim="800000"/>
            <a:headEnd/>
            <a:tailEnd/>
          </a:ln>
        </p:spPr>
        <p:txBody>
          <a:bodyPr vert="horz" wrap="square" lIns="91440" tIns="45720" rIns="91440" bIns="45720" numCol="1" anchor="t" anchorCtr="0" compatLnSpc="1">
            <a:prstTxWarp prst="textNoShape">
              <a:avLst/>
            </a:prstTxWarp>
          </a:bodyPr>
          <a:lstStyle/>
          <a:p>
            <a:r>
              <a:rPr lang="en-US" altLang="ko-KR" sz="3200" b="1" dirty="0">
                <a:latin typeface="Arial" charset="0"/>
              </a:rPr>
              <a:t>Introduction to Information Security </a:t>
            </a:r>
            <a:br>
              <a:rPr lang="en-US" altLang="ko-KR" sz="3200" b="1" dirty="0">
                <a:latin typeface="Arial" charset="0"/>
              </a:rPr>
            </a:br>
            <a:r>
              <a:rPr lang="en-US" altLang="ko-KR" sz="3200" b="1" dirty="0" smtClean="0">
                <a:latin typeface="Arial" charset="0"/>
              </a:rPr>
              <a:t>(</a:t>
            </a:r>
            <a:r>
              <a:rPr lang="ko-KR" altLang="en-US" sz="3200" b="1" dirty="0" smtClean="0">
                <a:latin typeface="Arial" charset="0"/>
              </a:rPr>
              <a:t>정보보호 개론</a:t>
            </a:r>
            <a:r>
              <a:rPr lang="en-US" altLang="ko-KR" sz="3200" b="1" dirty="0" smtClean="0">
                <a:latin typeface="Arial" charset="0"/>
              </a:rPr>
              <a:t>)</a:t>
            </a:r>
            <a:endParaRPr lang="en-US" altLang="ko-KR" sz="2400" b="1" dirty="0">
              <a:solidFill>
                <a:schemeClr val="accent2"/>
              </a:solidFill>
              <a:latin typeface="Arial" charset="0"/>
            </a:endParaRPr>
          </a:p>
        </p:txBody>
      </p:sp>
      <p:sp>
        <p:nvSpPr>
          <p:cNvPr id="66567" name="Text Box 7"/>
          <p:cNvSpPr txBox="1">
            <a:spLocks noChangeArrowheads="1"/>
          </p:cNvSpPr>
          <p:nvPr/>
        </p:nvSpPr>
        <p:spPr bwMode="auto">
          <a:xfrm>
            <a:off x="3198813" y="4540250"/>
            <a:ext cx="2236510" cy="369332"/>
          </a:xfrm>
          <a:prstGeom prst="rect">
            <a:avLst/>
          </a:prstGeom>
          <a:noFill/>
          <a:ln w="9525">
            <a:noFill/>
            <a:miter lim="800000"/>
            <a:headEnd/>
            <a:tailEnd/>
          </a:ln>
          <a:effectLst/>
        </p:spPr>
        <p:txBody>
          <a:bodyPr wrap="none">
            <a:spAutoFit/>
          </a:bodyPr>
          <a:lstStyle/>
          <a:p>
            <a:r>
              <a:rPr lang="en-US" altLang="ko-KR" i="0" dirty="0"/>
              <a:t>Prof. </a:t>
            </a:r>
            <a:r>
              <a:rPr lang="en-US" altLang="ko-KR" i="0" dirty="0" smtClean="0"/>
              <a:t>Kwangjo Kim</a:t>
            </a:r>
            <a:endParaRPr lang="en-US" altLang="ko-KR" i="0" dirty="0"/>
          </a:p>
        </p:txBody>
      </p:sp>
      <p:sp>
        <p:nvSpPr>
          <p:cNvPr id="5" name="Rectangle 3"/>
          <p:cNvSpPr>
            <a:spLocks noChangeArrowheads="1"/>
          </p:cNvSpPr>
          <p:nvPr/>
        </p:nvSpPr>
        <p:spPr bwMode="auto">
          <a:xfrm>
            <a:off x="1619250" y="2414588"/>
            <a:ext cx="5716588" cy="704850"/>
          </a:xfrm>
          <a:prstGeom prst="rect">
            <a:avLst/>
          </a:prstGeom>
          <a:noFill/>
          <a:ln w="9525">
            <a:noFill/>
            <a:miter lim="800000"/>
            <a:headEnd/>
            <a:tailEnd/>
          </a:ln>
          <a:effectLst/>
        </p:spPr>
        <p:txBody>
          <a:bodyPr lIns="83378" tIns="40983" rIns="83378" bIns="40983"/>
          <a:lstStyle/>
          <a:p>
            <a:pPr eaLnBrk="0" hangingPunct="0">
              <a:lnSpc>
                <a:spcPct val="90000"/>
              </a:lnSpc>
            </a:pPr>
            <a:r>
              <a:rPr lang="en-GB" altLang="ko-KR" sz="2800" i="0" dirty="0" smtClean="0">
                <a:solidFill>
                  <a:schemeClr val="tx2"/>
                </a:solidFill>
              </a:rPr>
              <a:t>Chapter 1. </a:t>
            </a:r>
            <a:r>
              <a:rPr lang="en-US" altLang="ko-KR" sz="2800" i="0" dirty="0" smtClean="0">
                <a:solidFill>
                  <a:schemeClr val="tx2"/>
                </a:solidFill>
              </a:rPr>
              <a:t>Introduction </a:t>
            </a:r>
            <a:endParaRPr lang="en-GB" altLang="ko-KR" sz="2800" i="0" dirty="0">
              <a:solidFill>
                <a:schemeClr val="tx2"/>
              </a:solidFill>
            </a:endParaRPr>
          </a:p>
        </p:txBody>
      </p:sp>
      <p:sp>
        <p:nvSpPr>
          <p:cNvPr id="6" name="부제목 5"/>
          <p:cNvSpPr>
            <a:spLocks noGrp="1"/>
          </p:cNvSpPr>
          <p:nvPr>
            <p:ph type="subTitle" idx="1"/>
          </p:nvPr>
        </p:nvSpPr>
        <p:spPr/>
        <p:txBody>
          <a:bodyPr/>
          <a:lstStyle/>
          <a:p>
            <a:endParaRPr lang="ko-KR"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내용 개체 틀 7"/>
          <p:cNvGraphicFramePr>
            <a:graphicFrameLocks noGrp="1"/>
          </p:cNvGraphicFramePr>
          <p:nvPr>
            <p:ph idx="1"/>
          </p:nvPr>
        </p:nvGraphicFramePr>
        <p:xfrm>
          <a:off x="653136" y="1462772"/>
          <a:ext cx="5472122" cy="4891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196696" y="1638974"/>
            <a:ext cx="2005677" cy="276999"/>
          </a:xfrm>
          <a:prstGeom prst="rect">
            <a:avLst/>
          </a:prstGeom>
          <a:noFill/>
        </p:spPr>
        <p:txBody>
          <a:bodyPr wrap="none" rtlCol="0">
            <a:spAutoFit/>
          </a:bodyPr>
          <a:lstStyle/>
          <a:p>
            <a:r>
              <a:rPr lang="en-US" altLang="ko-KR" sz="1200" dirty="0" smtClean="0"/>
              <a:t>Asiacrypt’96 </a:t>
            </a:r>
            <a:r>
              <a:rPr lang="ko-KR" altLang="en-US" sz="1200" dirty="0" smtClean="0"/>
              <a:t>국내최초개최</a:t>
            </a:r>
            <a:endParaRPr lang="ko-KR" altLang="en-US" sz="1200" dirty="0"/>
          </a:p>
        </p:txBody>
      </p:sp>
      <p:sp>
        <p:nvSpPr>
          <p:cNvPr id="7" name="TextBox 6"/>
          <p:cNvSpPr txBox="1"/>
          <p:nvPr/>
        </p:nvSpPr>
        <p:spPr>
          <a:xfrm>
            <a:off x="6339572" y="3996428"/>
            <a:ext cx="1200521" cy="276999"/>
          </a:xfrm>
          <a:prstGeom prst="rect">
            <a:avLst/>
          </a:prstGeom>
          <a:noFill/>
        </p:spPr>
        <p:txBody>
          <a:bodyPr wrap="none" rtlCol="0">
            <a:spAutoFit/>
          </a:bodyPr>
          <a:lstStyle/>
          <a:p>
            <a:r>
              <a:rPr lang="en-US" altLang="ko-KR" sz="1200" dirty="0" smtClean="0"/>
              <a:t>2000: AES </a:t>
            </a:r>
            <a:r>
              <a:rPr lang="ko-KR" altLang="en-US" sz="1200" dirty="0" smtClean="0"/>
              <a:t>탄생</a:t>
            </a:r>
            <a:endParaRPr lang="ko-KR" altLang="en-US" sz="1200" dirty="0"/>
          </a:p>
        </p:txBody>
      </p:sp>
      <p:pic>
        <p:nvPicPr>
          <p:cNvPr id="9" name="Picture 3"/>
          <p:cNvPicPr>
            <a:picLocks noChangeAspect="1" noChangeArrowheads="1"/>
          </p:cNvPicPr>
          <p:nvPr/>
        </p:nvPicPr>
        <p:blipFill>
          <a:blip r:embed="rId7" cstate="print"/>
          <a:stretch>
            <a:fillRect/>
          </a:stretch>
        </p:blipFill>
        <p:spPr>
          <a:xfrm>
            <a:off x="6411010" y="1996164"/>
            <a:ext cx="1099777" cy="857256"/>
          </a:xfrm>
          <a:prstGeom prst="rect">
            <a:avLst/>
          </a:prstGeom>
        </p:spPr>
      </p:pic>
      <p:sp>
        <p:nvSpPr>
          <p:cNvPr id="10" name="TextBox 9"/>
          <p:cNvSpPr txBox="1"/>
          <p:nvPr/>
        </p:nvSpPr>
        <p:spPr>
          <a:xfrm>
            <a:off x="6072198" y="6429396"/>
            <a:ext cx="1992853" cy="276999"/>
          </a:xfrm>
          <a:prstGeom prst="rect">
            <a:avLst/>
          </a:prstGeom>
          <a:noFill/>
        </p:spPr>
        <p:txBody>
          <a:bodyPr wrap="none" rtlCol="0">
            <a:spAutoFit/>
          </a:bodyPr>
          <a:lstStyle/>
          <a:p>
            <a:r>
              <a:rPr lang="ko-KR" altLang="en-US" sz="1200" dirty="0" smtClean="0"/>
              <a:t>출처</a:t>
            </a:r>
            <a:r>
              <a:rPr lang="en-US" altLang="ko-KR" sz="1200" dirty="0" smtClean="0"/>
              <a:t>:2009</a:t>
            </a:r>
            <a:r>
              <a:rPr lang="ko-KR" altLang="en-US" sz="1200" dirty="0" smtClean="0"/>
              <a:t>년 정보보호백서</a:t>
            </a:r>
            <a:endParaRPr lang="ko-KR" altLang="en-US" sz="1200" dirty="0"/>
          </a:p>
        </p:txBody>
      </p:sp>
      <p:pic>
        <p:nvPicPr>
          <p:cNvPr id="11" name="Picture 4" descr="593963">
            <a:hlinkClick r:id="rId8"/>
          </p:cNvPr>
          <p:cNvPicPr>
            <a:picLocks noChangeAspect="1" noChangeArrowheads="1"/>
          </p:cNvPicPr>
          <p:nvPr/>
        </p:nvPicPr>
        <p:blipFill>
          <a:blip r:embed="rId9" cstate="print"/>
          <a:srcRect/>
          <a:stretch>
            <a:fillRect/>
          </a:stretch>
        </p:blipFill>
        <p:spPr bwMode="auto">
          <a:xfrm>
            <a:off x="6482448" y="4282180"/>
            <a:ext cx="785818" cy="928693"/>
          </a:xfrm>
          <a:prstGeom prst="rect">
            <a:avLst/>
          </a:prstGeom>
          <a:noFill/>
          <a:ln w="9525">
            <a:noFill/>
            <a:miter lim="800000"/>
            <a:headEnd/>
            <a:tailEnd/>
          </a:ln>
        </p:spPr>
      </p:pic>
      <p:pic>
        <p:nvPicPr>
          <p:cNvPr id="94210" name="Picture 2" descr="로고">
            <a:hlinkClick r:id="rId10"/>
          </p:cNvPr>
          <p:cNvPicPr>
            <a:picLocks noChangeAspect="1" noChangeArrowheads="1"/>
          </p:cNvPicPr>
          <p:nvPr/>
        </p:nvPicPr>
        <p:blipFill>
          <a:blip r:embed="rId11" cstate="print"/>
          <a:srcRect/>
          <a:stretch>
            <a:fillRect/>
          </a:stretch>
        </p:blipFill>
        <p:spPr bwMode="auto">
          <a:xfrm>
            <a:off x="3624928" y="1781850"/>
            <a:ext cx="2214578" cy="428626"/>
          </a:xfrm>
          <a:prstGeom prst="rect">
            <a:avLst/>
          </a:prstGeom>
          <a:noFill/>
        </p:spPr>
      </p:pic>
      <p:pic>
        <p:nvPicPr>
          <p:cNvPr id="12" name="Picture 2"/>
          <p:cNvPicPr>
            <a:picLocks noChangeAspect="1" noChangeArrowheads="1"/>
          </p:cNvPicPr>
          <p:nvPr/>
        </p:nvPicPr>
        <p:blipFill>
          <a:blip r:embed="rId12" cstate="print"/>
          <a:srcRect/>
          <a:stretch>
            <a:fillRect/>
          </a:stretch>
        </p:blipFill>
        <p:spPr bwMode="auto">
          <a:xfrm>
            <a:off x="7813235" y="5633380"/>
            <a:ext cx="389953" cy="437302"/>
          </a:xfrm>
          <a:prstGeom prst="rect">
            <a:avLst/>
          </a:prstGeom>
          <a:noFill/>
          <a:ln w="9525">
            <a:noFill/>
            <a:miter lim="800000"/>
            <a:headEnd/>
            <a:tailEnd/>
          </a:ln>
          <a:effectLst/>
        </p:spPr>
      </p:pic>
      <p:sp>
        <p:nvSpPr>
          <p:cNvPr id="14" name="제목 4"/>
          <p:cNvSpPr>
            <a:spLocks noGrp="1"/>
          </p:cNvSpPr>
          <p:nvPr>
            <p:ph type="title"/>
          </p:nvPr>
        </p:nvSpPr>
        <p:spPr>
          <a:xfrm>
            <a:off x="367393" y="527731"/>
            <a:ext cx="8058150" cy="811212"/>
          </a:xfrm>
        </p:spPr>
        <p:txBody>
          <a:bodyPr/>
          <a:lstStyle/>
          <a:p>
            <a:r>
              <a:rPr lang="en-US" altLang="ko-KR" sz="3600" b="1" dirty="0" smtClean="0">
                <a:latin typeface="Arial" pitchFamily="34" charset="0"/>
                <a:cs typeface="Arial" pitchFamily="34" charset="0"/>
              </a:rPr>
              <a:t>History of Information Security (2/3)</a:t>
            </a:r>
            <a:endParaRPr lang="ko-KR" altLang="en-US" sz="3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2008국제학술활동\Imai 교수 -0317\Old-Korea-Japan\photo\4.JPG"/>
          <p:cNvPicPr>
            <a:picLocks noGrp="1" noChangeAspect="1" noChangeArrowheads="1"/>
          </p:cNvPicPr>
          <p:nvPr>
            <p:ph idx="1"/>
          </p:nvPr>
        </p:nvPicPr>
        <p:blipFill>
          <a:blip r:embed="rId2" cstate="print"/>
          <a:srcRect/>
          <a:stretch>
            <a:fillRect/>
          </a:stretch>
        </p:blipFill>
        <p:spPr bwMode="auto">
          <a:xfrm>
            <a:off x="285720" y="2071678"/>
            <a:ext cx="8581147" cy="4047323"/>
          </a:xfrm>
          <a:prstGeom prst="rect">
            <a:avLst/>
          </a:prstGeom>
          <a:noFill/>
        </p:spPr>
      </p:pic>
      <p:sp>
        <p:nvSpPr>
          <p:cNvPr id="3" name="제목 2"/>
          <p:cNvSpPr>
            <a:spLocks noGrp="1"/>
          </p:cNvSpPr>
          <p:nvPr>
            <p:ph type="title"/>
          </p:nvPr>
        </p:nvSpPr>
        <p:spPr>
          <a:xfrm>
            <a:off x="302078" y="495074"/>
            <a:ext cx="8229600" cy="1143000"/>
          </a:xfrm>
        </p:spPr>
        <p:txBody>
          <a:bodyPr/>
          <a:lstStyle/>
          <a:p>
            <a:r>
              <a:rPr lang="en-US" altLang="ko-KR" dirty="0" smtClean="0"/>
              <a:t>Crypto’97@UCSB</a:t>
            </a:r>
            <a:endParaRPr lang="ko-KR"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내용 개체 틀 7"/>
          <p:cNvGraphicFramePr>
            <a:graphicFrameLocks noGrp="1"/>
          </p:cNvGraphicFramePr>
          <p:nvPr>
            <p:ph idx="1"/>
          </p:nvPr>
        </p:nvGraphicFramePr>
        <p:xfrm>
          <a:off x="457200" y="1454609"/>
          <a:ext cx="5614998" cy="4819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72198" y="2559504"/>
            <a:ext cx="1931939" cy="276999"/>
          </a:xfrm>
          <a:prstGeom prst="rect">
            <a:avLst/>
          </a:prstGeom>
          <a:noFill/>
        </p:spPr>
        <p:txBody>
          <a:bodyPr wrap="none" rtlCol="0">
            <a:spAutoFit/>
          </a:bodyPr>
          <a:lstStyle/>
          <a:p>
            <a:r>
              <a:rPr lang="en-US" altLang="ko-KR" sz="1200" dirty="0" smtClean="0"/>
              <a:t>Asiacrypt’04 </a:t>
            </a:r>
            <a:r>
              <a:rPr lang="ko-KR" altLang="en-US" sz="1200" dirty="0" smtClean="0"/>
              <a:t>국내</a:t>
            </a:r>
            <a:r>
              <a:rPr lang="en-US" altLang="ko-KR" sz="1200" dirty="0" smtClean="0"/>
              <a:t>2</a:t>
            </a:r>
            <a:r>
              <a:rPr lang="ko-KR" altLang="en-US" sz="1200" dirty="0" err="1" smtClean="0"/>
              <a:t>회개최</a:t>
            </a:r>
            <a:endParaRPr lang="ko-KR" altLang="en-US" sz="1200" dirty="0"/>
          </a:p>
        </p:txBody>
      </p:sp>
      <p:pic>
        <p:nvPicPr>
          <p:cNvPr id="9" name="Picture 2" descr="G:\2008국제학술활동\Imai 교수 -0317\photo AC04\DSC_4616.JPG"/>
          <p:cNvPicPr>
            <a:picLocks noChangeAspect="1" noChangeArrowheads="1"/>
          </p:cNvPicPr>
          <p:nvPr/>
        </p:nvPicPr>
        <p:blipFill>
          <a:blip r:embed="rId8" cstate="print"/>
          <a:srcRect/>
          <a:stretch>
            <a:fillRect/>
          </a:stretch>
        </p:blipFill>
        <p:spPr bwMode="auto">
          <a:xfrm>
            <a:off x="6429388" y="2916694"/>
            <a:ext cx="1289313" cy="857256"/>
          </a:xfrm>
          <a:prstGeom prst="rect">
            <a:avLst/>
          </a:prstGeom>
          <a:noFill/>
        </p:spPr>
      </p:pic>
      <p:sp>
        <p:nvSpPr>
          <p:cNvPr id="10" name="TextBox 9"/>
          <p:cNvSpPr txBox="1"/>
          <p:nvPr/>
        </p:nvSpPr>
        <p:spPr>
          <a:xfrm>
            <a:off x="6145674" y="6437560"/>
            <a:ext cx="1946367" cy="276999"/>
          </a:xfrm>
          <a:prstGeom prst="rect">
            <a:avLst/>
          </a:prstGeom>
          <a:noFill/>
        </p:spPr>
        <p:txBody>
          <a:bodyPr wrap="none" rtlCol="0">
            <a:spAutoFit/>
          </a:bodyPr>
          <a:lstStyle/>
          <a:p>
            <a:r>
              <a:rPr lang="ko-KR" altLang="en-US" sz="1200" dirty="0" smtClean="0"/>
              <a:t>출처</a:t>
            </a:r>
            <a:r>
              <a:rPr lang="en-US" altLang="ko-KR" sz="1200" dirty="0" smtClean="0"/>
              <a:t>:2009</a:t>
            </a:r>
            <a:r>
              <a:rPr lang="ko-KR" altLang="en-US" sz="1200" dirty="0" err="1" smtClean="0"/>
              <a:t>년정보보호백서</a:t>
            </a:r>
            <a:endParaRPr lang="ko-KR" altLang="en-US" sz="1200" dirty="0"/>
          </a:p>
        </p:txBody>
      </p:sp>
      <p:pic>
        <p:nvPicPr>
          <p:cNvPr id="11" name="Picture 3"/>
          <p:cNvPicPr>
            <a:picLocks noChangeAspect="1" noChangeArrowheads="1"/>
          </p:cNvPicPr>
          <p:nvPr/>
        </p:nvPicPr>
        <p:blipFill>
          <a:blip r:embed="rId9" cstate="print"/>
          <a:srcRect/>
          <a:stretch>
            <a:fillRect/>
          </a:stretch>
        </p:blipFill>
        <p:spPr>
          <a:xfrm>
            <a:off x="7062124" y="1708372"/>
            <a:ext cx="1137845" cy="642942"/>
          </a:xfrm>
          <a:prstGeom prst="rect">
            <a:avLst/>
          </a:prstGeom>
        </p:spPr>
      </p:pic>
      <p:pic>
        <p:nvPicPr>
          <p:cNvPr id="12" name="Picture 3"/>
          <p:cNvPicPr>
            <a:picLocks noChangeAspect="1" noChangeArrowheads="1"/>
          </p:cNvPicPr>
          <p:nvPr/>
        </p:nvPicPr>
        <p:blipFill>
          <a:blip r:embed="rId10" cstate="print"/>
          <a:srcRect/>
          <a:stretch>
            <a:fillRect/>
          </a:stretch>
        </p:blipFill>
        <p:spPr>
          <a:xfrm>
            <a:off x="6064034" y="1244601"/>
            <a:ext cx="1112311" cy="610728"/>
          </a:xfrm>
          <a:prstGeom prst="rect">
            <a:avLst/>
          </a:prstGeom>
        </p:spPr>
      </p:pic>
      <p:pic>
        <p:nvPicPr>
          <p:cNvPr id="112643" name="Picture 3"/>
          <p:cNvPicPr>
            <a:picLocks noChangeAspect="1" noChangeArrowheads="1"/>
          </p:cNvPicPr>
          <p:nvPr/>
        </p:nvPicPr>
        <p:blipFill>
          <a:blip r:embed="rId11" cstate="print"/>
          <a:srcRect/>
          <a:stretch>
            <a:fillRect/>
          </a:stretch>
        </p:blipFill>
        <p:spPr bwMode="auto">
          <a:xfrm>
            <a:off x="6286512" y="4631206"/>
            <a:ext cx="1733860" cy="500066"/>
          </a:xfrm>
          <a:prstGeom prst="rect">
            <a:avLst/>
          </a:prstGeom>
          <a:noFill/>
          <a:ln w="9525">
            <a:noFill/>
            <a:miter lim="800000"/>
            <a:headEnd/>
            <a:tailEnd/>
          </a:ln>
          <a:effectLst/>
        </p:spPr>
      </p:pic>
      <p:pic>
        <p:nvPicPr>
          <p:cNvPr id="13" name="Picture 2" descr="http://www.ics.mq.edu.au/conferences/asiacrypt2008/ASIACRYPT%202008_files/logo-asiacrypt2008.jpg"/>
          <p:cNvPicPr>
            <a:picLocks noChangeAspect="1" noChangeArrowheads="1"/>
          </p:cNvPicPr>
          <p:nvPr/>
        </p:nvPicPr>
        <p:blipFill>
          <a:blip r:embed="rId12" cstate="print"/>
          <a:srcRect/>
          <a:stretch>
            <a:fillRect/>
          </a:stretch>
        </p:blipFill>
        <p:spPr bwMode="auto">
          <a:xfrm>
            <a:off x="6253855" y="5243531"/>
            <a:ext cx="615438" cy="837331"/>
          </a:xfrm>
          <a:prstGeom prst="rect">
            <a:avLst/>
          </a:prstGeom>
          <a:noFill/>
        </p:spPr>
      </p:pic>
      <p:sp>
        <p:nvSpPr>
          <p:cNvPr id="16" name="제목 4"/>
          <p:cNvSpPr>
            <a:spLocks noGrp="1"/>
          </p:cNvSpPr>
          <p:nvPr>
            <p:ph type="title"/>
          </p:nvPr>
        </p:nvSpPr>
        <p:spPr>
          <a:xfrm>
            <a:off x="367393" y="527731"/>
            <a:ext cx="8058150" cy="811212"/>
          </a:xfrm>
        </p:spPr>
        <p:txBody>
          <a:bodyPr/>
          <a:lstStyle/>
          <a:p>
            <a:r>
              <a:rPr lang="en-US" altLang="ko-KR" sz="3600" b="1" dirty="0" smtClean="0">
                <a:latin typeface="Arial" pitchFamily="34" charset="0"/>
                <a:cs typeface="Arial" pitchFamily="34" charset="0"/>
              </a:rPr>
              <a:t>History of Information Security (3/3)</a:t>
            </a:r>
            <a:endParaRPr lang="ko-KR" altLang="en-US" sz="3600" b="1" dirty="0">
              <a:latin typeface="Arial" pitchFamily="34" charset="0"/>
              <a:cs typeface="Arial" pitchFamily="34" charset="0"/>
            </a:endParaRPr>
          </a:p>
        </p:txBody>
      </p:sp>
      <p:sp>
        <p:nvSpPr>
          <p:cNvPr id="15" name="TextBox 14"/>
          <p:cNvSpPr txBox="1"/>
          <p:nvPr/>
        </p:nvSpPr>
        <p:spPr>
          <a:xfrm>
            <a:off x="1059765" y="6008914"/>
            <a:ext cx="4743606" cy="400110"/>
          </a:xfrm>
          <a:prstGeom prst="rect">
            <a:avLst/>
          </a:prstGeom>
          <a:noFill/>
        </p:spPr>
        <p:txBody>
          <a:bodyPr wrap="none" rtlCol="0">
            <a:spAutoFit/>
          </a:bodyPr>
          <a:lstStyle/>
          <a:p>
            <a:r>
              <a:rPr lang="en-US" altLang="ko-KR" sz="2000" b="0" dirty="0" smtClean="0"/>
              <a:t>2009:  KISA</a:t>
            </a:r>
            <a:r>
              <a:rPr lang="ko-KR" altLang="en-US" sz="2000" b="0" dirty="0" smtClean="0"/>
              <a:t>와 </a:t>
            </a:r>
            <a:r>
              <a:rPr lang="en-US" altLang="ko-KR" sz="2000" b="0" dirty="0" smtClean="0"/>
              <a:t>KISIA</a:t>
            </a:r>
            <a:r>
              <a:rPr lang="ko-KR" altLang="en-US" sz="2000" b="0" dirty="0" smtClean="0"/>
              <a:t>의 재탄생</a:t>
            </a:r>
            <a:r>
              <a:rPr lang="en-US" altLang="ko-KR" sz="2000" b="0" dirty="0" smtClean="0"/>
              <a:t>, 77DDoS</a:t>
            </a:r>
            <a:endParaRPr lang="ko-KR" altLang="en-US" sz="20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72" name="Line 48"/>
          <p:cNvSpPr>
            <a:spLocks noChangeShapeType="1"/>
          </p:cNvSpPr>
          <p:nvPr/>
        </p:nvSpPr>
        <p:spPr bwMode="auto">
          <a:xfrm>
            <a:off x="5429256" y="2428868"/>
            <a:ext cx="0" cy="3887787"/>
          </a:xfrm>
          <a:prstGeom prst="line">
            <a:avLst/>
          </a:prstGeom>
          <a:noFill/>
          <a:ln w="57150">
            <a:solidFill>
              <a:srgbClr val="3366FF"/>
            </a:solidFill>
            <a:miter lim="800000"/>
            <a:headEnd/>
            <a:tailEnd/>
          </a:ln>
          <a:effectLst/>
        </p:spPr>
        <p:txBody>
          <a:bodyPr wrap="none"/>
          <a:lstStyle/>
          <a:p>
            <a:endParaRPr lang="ko-KR" altLang="en-US"/>
          </a:p>
        </p:txBody>
      </p:sp>
      <p:sp>
        <p:nvSpPr>
          <p:cNvPr id="589826" name="Line 2"/>
          <p:cNvSpPr>
            <a:spLocks noChangeShapeType="1"/>
          </p:cNvSpPr>
          <p:nvPr/>
        </p:nvSpPr>
        <p:spPr bwMode="auto">
          <a:xfrm>
            <a:off x="3595659" y="2809879"/>
            <a:ext cx="0" cy="3527425"/>
          </a:xfrm>
          <a:prstGeom prst="line">
            <a:avLst/>
          </a:prstGeom>
          <a:noFill/>
          <a:ln w="57150">
            <a:solidFill>
              <a:schemeClr val="accent1"/>
            </a:solidFill>
            <a:miter lim="800000"/>
            <a:headEnd/>
            <a:tailEnd/>
          </a:ln>
          <a:effectLst/>
        </p:spPr>
        <p:txBody>
          <a:bodyPr wrap="none"/>
          <a:lstStyle/>
          <a:p>
            <a:endParaRPr lang="ko-KR" altLang="en-US"/>
          </a:p>
        </p:txBody>
      </p:sp>
      <p:sp>
        <p:nvSpPr>
          <p:cNvPr id="589827" name="Line 3"/>
          <p:cNvSpPr>
            <a:spLocks noChangeShapeType="1"/>
          </p:cNvSpPr>
          <p:nvPr/>
        </p:nvSpPr>
        <p:spPr bwMode="auto">
          <a:xfrm>
            <a:off x="4387822" y="2736854"/>
            <a:ext cx="0" cy="3600450"/>
          </a:xfrm>
          <a:prstGeom prst="line">
            <a:avLst/>
          </a:prstGeom>
          <a:noFill/>
          <a:ln w="57150">
            <a:solidFill>
              <a:srgbClr val="3366FF"/>
            </a:solidFill>
            <a:miter lim="800000"/>
            <a:headEnd/>
            <a:tailEnd/>
          </a:ln>
          <a:effectLst/>
        </p:spPr>
        <p:txBody>
          <a:bodyPr wrap="none"/>
          <a:lstStyle/>
          <a:p>
            <a:endParaRPr lang="ko-KR" altLang="en-US"/>
          </a:p>
        </p:txBody>
      </p:sp>
      <p:sp>
        <p:nvSpPr>
          <p:cNvPr id="589829" name="Oval 5"/>
          <p:cNvSpPr>
            <a:spLocks noChangeArrowheads="1"/>
          </p:cNvSpPr>
          <p:nvPr/>
        </p:nvSpPr>
        <p:spPr bwMode="auto">
          <a:xfrm>
            <a:off x="2643174" y="3857628"/>
            <a:ext cx="2000264" cy="968375"/>
          </a:xfrm>
          <a:prstGeom prst="ellipse">
            <a:avLst/>
          </a:prstGeom>
          <a:solidFill>
            <a:schemeClr val="accent1"/>
          </a:solidFill>
          <a:ln w="9525">
            <a:noFill/>
            <a:round/>
            <a:headEnd/>
            <a:tailEnd/>
          </a:ln>
          <a:effectLst/>
        </p:spPr>
        <p:txBody>
          <a:bodyPr wrap="none" anchor="ctr"/>
          <a:lstStyle/>
          <a:p>
            <a:pPr latinLnBrk="0">
              <a:spcBef>
                <a:spcPct val="0"/>
              </a:spcBef>
            </a:pPr>
            <a:r>
              <a:rPr lang="ko-KR" altLang="en-US" sz="1400" b="1" dirty="0" smtClean="0">
                <a:latin typeface="Arial" pitchFamily="34" charset="0"/>
                <a:ea typeface="MS PGothic" pitchFamily="34" charset="-128"/>
              </a:rPr>
              <a:t>효율적인 계산 환경</a:t>
            </a:r>
            <a:endParaRPr lang="en-US" altLang="ja-JP" sz="1400" b="1" i="0" dirty="0">
              <a:latin typeface="Arial" pitchFamily="34" charset="0"/>
              <a:ea typeface="MS PGothic" pitchFamily="34" charset="-128"/>
            </a:endParaRPr>
          </a:p>
        </p:txBody>
      </p:sp>
      <p:sp>
        <p:nvSpPr>
          <p:cNvPr id="589830" name="Line 6"/>
          <p:cNvSpPr>
            <a:spLocks noChangeShapeType="1"/>
          </p:cNvSpPr>
          <p:nvPr/>
        </p:nvSpPr>
        <p:spPr bwMode="auto">
          <a:xfrm>
            <a:off x="641322" y="6329367"/>
            <a:ext cx="7413625" cy="0"/>
          </a:xfrm>
          <a:prstGeom prst="line">
            <a:avLst/>
          </a:prstGeom>
          <a:noFill/>
          <a:ln w="9525">
            <a:solidFill>
              <a:schemeClr val="tx1"/>
            </a:solidFill>
            <a:round/>
            <a:headEnd/>
            <a:tailEnd type="triangle" w="lg" len="lg"/>
          </a:ln>
          <a:effectLst/>
        </p:spPr>
        <p:txBody>
          <a:bodyPr/>
          <a:lstStyle/>
          <a:p>
            <a:endParaRPr lang="ko-KR" altLang="en-US"/>
          </a:p>
        </p:txBody>
      </p:sp>
      <p:sp>
        <p:nvSpPr>
          <p:cNvPr id="589831" name="Text Box 7"/>
          <p:cNvSpPr txBox="1">
            <a:spLocks noChangeArrowheads="1"/>
          </p:cNvSpPr>
          <p:nvPr/>
        </p:nvSpPr>
        <p:spPr bwMode="auto">
          <a:xfrm>
            <a:off x="4898997" y="6342067"/>
            <a:ext cx="520700" cy="274637"/>
          </a:xfrm>
          <a:prstGeom prst="rect">
            <a:avLst/>
          </a:prstGeom>
          <a:noFill/>
          <a:ln w="9525">
            <a:noFill/>
            <a:miter lim="800000"/>
            <a:headEnd/>
            <a:tailEnd/>
          </a:ln>
          <a:effectLst/>
        </p:spPr>
        <p:txBody>
          <a:bodyPr wrap="none">
            <a:spAutoFit/>
          </a:bodyPr>
          <a:lstStyle/>
          <a:p>
            <a:pPr algn="l" latinLnBrk="0">
              <a:spcBef>
                <a:spcPct val="0"/>
              </a:spcBef>
            </a:pPr>
            <a:r>
              <a:rPr lang="en-US" altLang="ja-JP" sz="1200" i="0" dirty="0">
                <a:latin typeface="Arial" pitchFamily="34" charset="0"/>
                <a:ea typeface="MS PGothic" pitchFamily="34" charset="-128"/>
              </a:rPr>
              <a:t>2000</a:t>
            </a:r>
          </a:p>
        </p:txBody>
      </p:sp>
      <p:sp>
        <p:nvSpPr>
          <p:cNvPr id="589832" name="Line 8"/>
          <p:cNvSpPr>
            <a:spLocks noChangeShapeType="1"/>
          </p:cNvSpPr>
          <p:nvPr/>
        </p:nvSpPr>
        <p:spPr bwMode="auto">
          <a:xfrm flipV="1">
            <a:off x="627034" y="1431929"/>
            <a:ext cx="0" cy="4884738"/>
          </a:xfrm>
          <a:prstGeom prst="line">
            <a:avLst/>
          </a:prstGeom>
          <a:noFill/>
          <a:ln w="9525">
            <a:solidFill>
              <a:schemeClr val="tx1"/>
            </a:solidFill>
            <a:round/>
            <a:headEnd/>
            <a:tailEnd type="triangle" w="lg" len="lg"/>
          </a:ln>
          <a:effectLst/>
        </p:spPr>
        <p:txBody>
          <a:bodyPr/>
          <a:lstStyle/>
          <a:p>
            <a:endParaRPr lang="ko-KR" altLang="en-US"/>
          </a:p>
        </p:txBody>
      </p:sp>
      <p:sp>
        <p:nvSpPr>
          <p:cNvPr id="589833" name="Text Box 9"/>
          <p:cNvSpPr txBox="1">
            <a:spLocks noChangeArrowheads="1"/>
          </p:cNvSpPr>
          <p:nvPr/>
        </p:nvSpPr>
        <p:spPr bwMode="auto">
          <a:xfrm>
            <a:off x="319671" y="3040063"/>
            <a:ext cx="369332" cy="1708150"/>
          </a:xfrm>
          <a:prstGeom prst="rect">
            <a:avLst/>
          </a:prstGeom>
          <a:noFill/>
          <a:ln w="9525">
            <a:noFill/>
            <a:miter lim="800000"/>
            <a:headEnd/>
            <a:tailEnd/>
          </a:ln>
          <a:effectLst/>
        </p:spPr>
        <p:txBody>
          <a:bodyPr vert="eaVert">
            <a:spAutoFit/>
          </a:bodyPr>
          <a:lstStyle/>
          <a:p>
            <a:pPr algn="l" latinLnBrk="0">
              <a:spcBef>
                <a:spcPct val="0"/>
              </a:spcBef>
            </a:pPr>
            <a:r>
              <a:rPr lang="ko-KR" altLang="en-US" sz="1200" dirty="0" err="1" smtClean="0">
                <a:latin typeface="Arial" pitchFamily="34" charset="0"/>
                <a:ea typeface="MS PGothic" pitchFamily="34" charset="-128"/>
              </a:rPr>
              <a:t>사옹자</a:t>
            </a:r>
            <a:endParaRPr lang="en-US" altLang="ja-JP" sz="1200" i="0" dirty="0">
              <a:latin typeface="Arial" pitchFamily="34" charset="0"/>
              <a:ea typeface="MS PGothic" pitchFamily="34" charset="-128"/>
            </a:endParaRPr>
          </a:p>
        </p:txBody>
      </p:sp>
      <p:sp>
        <p:nvSpPr>
          <p:cNvPr id="589834" name="Oval 10"/>
          <p:cNvSpPr>
            <a:spLocks noChangeArrowheads="1"/>
          </p:cNvSpPr>
          <p:nvPr/>
        </p:nvSpPr>
        <p:spPr bwMode="auto">
          <a:xfrm>
            <a:off x="642910" y="5072074"/>
            <a:ext cx="1865326" cy="801687"/>
          </a:xfrm>
          <a:prstGeom prst="ellipse">
            <a:avLst/>
          </a:prstGeom>
          <a:solidFill>
            <a:schemeClr val="accent1"/>
          </a:solidFill>
          <a:ln w="9525">
            <a:noFill/>
            <a:round/>
            <a:headEnd/>
            <a:tailEnd/>
          </a:ln>
          <a:effectLst/>
        </p:spPr>
        <p:txBody>
          <a:bodyPr wrap="none" anchor="ctr"/>
          <a:lstStyle/>
          <a:p>
            <a:pPr latinLnBrk="0">
              <a:spcBef>
                <a:spcPct val="0"/>
              </a:spcBef>
            </a:pPr>
            <a:r>
              <a:rPr lang="ko-KR" altLang="en-US" sz="1400" b="1" dirty="0" smtClean="0">
                <a:latin typeface="Arial" pitchFamily="34" charset="0"/>
                <a:ea typeface="MS PGothic" pitchFamily="34" charset="-128"/>
              </a:rPr>
              <a:t>국가  및 외교 보안 </a:t>
            </a:r>
            <a:endParaRPr lang="en-US" altLang="ja-JP" sz="1400" b="1" i="0" dirty="0">
              <a:latin typeface="Arial" pitchFamily="34" charset="0"/>
              <a:ea typeface="MS PGothic" pitchFamily="34" charset="-128"/>
            </a:endParaRPr>
          </a:p>
        </p:txBody>
      </p:sp>
      <p:sp>
        <p:nvSpPr>
          <p:cNvPr id="589835" name="Oval 11"/>
          <p:cNvSpPr>
            <a:spLocks noChangeArrowheads="1"/>
          </p:cNvSpPr>
          <p:nvPr/>
        </p:nvSpPr>
        <p:spPr bwMode="auto">
          <a:xfrm>
            <a:off x="2071670" y="4643446"/>
            <a:ext cx="1357322" cy="658812"/>
          </a:xfrm>
          <a:prstGeom prst="ellipse">
            <a:avLst/>
          </a:prstGeom>
          <a:solidFill>
            <a:schemeClr val="accent1"/>
          </a:solidFill>
          <a:ln w="9525">
            <a:noFill/>
            <a:round/>
            <a:headEnd/>
            <a:tailEnd/>
          </a:ln>
          <a:effectLst/>
        </p:spPr>
        <p:txBody>
          <a:bodyPr wrap="none" anchor="ctr"/>
          <a:lstStyle/>
          <a:p>
            <a:pPr latinLnBrk="0">
              <a:spcBef>
                <a:spcPct val="0"/>
              </a:spcBef>
            </a:pPr>
            <a:r>
              <a:rPr lang="ko-KR" altLang="en-US" sz="1400" b="1" dirty="0" smtClean="0">
                <a:latin typeface="Arial" pitchFamily="34" charset="0"/>
                <a:ea typeface="MS PGothic" pitchFamily="34" charset="-128"/>
              </a:rPr>
              <a:t>시스템의 </a:t>
            </a:r>
            <a:endParaRPr lang="en-US" altLang="ko-KR" sz="1400" b="1" dirty="0" smtClean="0">
              <a:latin typeface="Arial" pitchFamily="34" charset="0"/>
              <a:ea typeface="MS PGothic" pitchFamily="34" charset="-128"/>
            </a:endParaRPr>
          </a:p>
          <a:p>
            <a:pPr latinLnBrk="0">
              <a:spcBef>
                <a:spcPct val="0"/>
              </a:spcBef>
            </a:pPr>
            <a:r>
              <a:rPr lang="ko-KR" altLang="en-US" sz="1400" b="1" dirty="0" smtClean="0">
                <a:latin typeface="Arial" pitchFamily="34" charset="0"/>
                <a:ea typeface="MS PGothic" pitchFamily="34" charset="-128"/>
              </a:rPr>
              <a:t>신뢰성</a:t>
            </a:r>
            <a:endParaRPr lang="en-US" altLang="ja-JP" sz="1400" b="1" i="0" dirty="0">
              <a:latin typeface="Arial" pitchFamily="34" charset="0"/>
              <a:ea typeface="MS PGothic" pitchFamily="34" charset="-128"/>
            </a:endParaRPr>
          </a:p>
        </p:txBody>
      </p:sp>
      <p:sp>
        <p:nvSpPr>
          <p:cNvPr id="589836" name="Oval 12"/>
          <p:cNvSpPr>
            <a:spLocks noChangeArrowheads="1"/>
          </p:cNvSpPr>
          <p:nvPr/>
        </p:nvSpPr>
        <p:spPr bwMode="auto">
          <a:xfrm>
            <a:off x="4271972" y="2643182"/>
            <a:ext cx="1728788" cy="1704975"/>
          </a:xfrm>
          <a:prstGeom prst="ellipse">
            <a:avLst/>
          </a:prstGeom>
          <a:solidFill>
            <a:schemeClr val="accent1"/>
          </a:solidFill>
          <a:ln w="9525">
            <a:noFill/>
            <a:round/>
            <a:headEnd/>
            <a:tailEnd/>
          </a:ln>
          <a:effectLst/>
        </p:spPr>
        <p:txBody>
          <a:bodyPr wrap="none" anchor="ctr"/>
          <a:lstStyle/>
          <a:p>
            <a:pPr latinLnBrk="0">
              <a:spcBef>
                <a:spcPct val="0"/>
              </a:spcBef>
            </a:pPr>
            <a:r>
              <a:rPr lang="ko-KR" altLang="en-US" sz="1400" b="1" dirty="0" smtClean="0">
                <a:latin typeface="Arial" pitchFamily="34" charset="0"/>
                <a:ea typeface="MS PGothic" pitchFamily="34" charset="-128"/>
              </a:rPr>
              <a:t>전자 상거래</a:t>
            </a:r>
            <a:endParaRPr lang="en-US" altLang="ja-JP" sz="1400" b="1" i="0" dirty="0">
              <a:latin typeface="Arial" pitchFamily="34" charset="0"/>
              <a:ea typeface="MS PGothic" pitchFamily="34" charset="-128"/>
            </a:endParaRPr>
          </a:p>
          <a:p>
            <a:pPr algn="ctr" latinLnBrk="0">
              <a:spcBef>
                <a:spcPct val="0"/>
              </a:spcBef>
            </a:pPr>
            <a:r>
              <a:rPr lang="ko-KR" altLang="en-US" sz="1400" b="1" dirty="0" smtClean="0">
                <a:latin typeface="Arial" pitchFamily="34" charset="0"/>
                <a:ea typeface="MS PGothic" pitchFamily="34" charset="-128"/>
              </a:rPr>
              <a:t>사회 기반 구조</a:t>
            </a:r>
            <a:endParaRPr lang="en-US" altLang="ja-JP" sz="1400" b="1" i="0" dirty="0">
              <a:latin typeface="Arial" pitchFamily="34" charset="0"/>
              <a:ea typeface="MS PGothic" pitchFamily="34" charset="-128"/>
            </a:endParaRPr>
          </a:p>
        </p:txBody>
      </p:sp>
      <p:sp>
        <p:nvSpPr>
          <p:cNvPr id="589837" name="Oval 13"/>
          <p:cNvSpPr>
            <a:spLocks noChangeArrowheads="1"/>
          </p:cNvSpPr>
          <p:nvPr/>
        </p:nvSpPr>
        <p:spPr bwMode="auto">
          <a:xfrm>
            <a:off x="5549872" y="1657354"/>
            <a:ext cx="2308276" cy="1909763"/>
          </a:xfrm>
          <a:prstGeom prst="ellipse">
            <a:avLst/>
          </a:prstGeom>
          <a:gradFill rotWithShape="1">
            <a:gsLst>
              <a:gs pos="0">
                <a:srgbClr val="66FFFF"/>
              </a:gs>
              <a:gs pos="100000">
                <a:srgbClr val="FF0066"/>
              </a:gs>
            </a:gsLst>
            <a:path path="shape">
              <a:fillToRect l="50000" t="50000" r="50000" b="50000"/>
            </a:path>
          </a:gradFill>
          <a:ln w="9525">
            <a:noFill/>
            <a:round/>
            <a:headEnd/>
            <a:tailEnd/>
          </a:ln>
          <a:effectLst/>
        </p:spPr>
        <p:txBody>
          <a:bodyPr wrap="none" anchor="ctr"/>
          <a:lstStyle/>
          <a:p>
            <a:pPr latinLnBrk="0">
              <a:spcBef>
                <a:spcPct val="0"/>
              </a:spcBef>
            </a:pPr>
            <a:r>
              <a:rPr lang="ko-KR" altLang="en-US" sz="1400" b="1" i="0" dirty="0" smtClean="0">
                <a:latin typeface="Arial" pitchFamily="34" charset="0"/>
                <a:ea typeface="MS PGothic" pitchFamily="34" charset="-128"/>
              </a:rPr>
              <a:t>사회</a:t>
            </a:r>
            <a:r>
              <a:rPr lang="en-US" altLang="ko-KR" sz="1400" b="1" i="0" dirty="0" smtClean="0">
                <a:latin typeface="Arial" pitchFamily="34" charset="0"/>
                <a:ea typeface="MS PGothic" pitchFamily="34" charset="-128"/>
              </a:rPr>
              <a:t>, </a:t>
            </a:r>
            <a:r>
              <a:rPr lang="ko-KR" altLang="en-US" sz="1400" b="1" i="0" dirty="0" smtClean="0">
                <a:latin typeface="Arial" pitchFamily="34" charset="0"/>
                <a:ea typeface="MS PGothic" pitchFamily="34" charset="-128"/>
              </a:rPr>
              <a:t>경제</a:t>
            </a:r>
            <a:r>
              <a:rPr lang="en-US" altLang="ko-KR" sz="1400" b="1" i="0" dirty="0" smtClean="0">
                <a:latin typeface="Arial" pitchFamily="34" charset="0"/>
                <a:ea typeface="MS PGothic" pitchFamily="34" charset="-128"/>
              </a:rPr>
              <a:t>, </a:t>
            </a:r>
            <a:r>
              <a:rPr lang="ko-KR" altLang="en-US" sz="1400" b="1" i="0" dirty="0" smtClean="0">
                <a:latin typeface="Arial" pitchFamily="34" charset="0"/>
                <a:ea typeface="MS PGothic" pitchFamily="34" charset="-128"/>
              </a:rPr>
              <a:t>개인의 </a:t>
            </a:r>
            <a:endParaRPr lang="en-US" altLang="ko-KR" sz="1400" b="1" i="0" dirty="0" smtClean="0">
              <a:latin typeface="Arial" pitchFamily="34" charset="0"/>
              <a:ea typeface="MS PGothic" pitchFamily="34" charset="-128"/>
            </a:endParaRPr>
          </a:p>
          <a:p>
            <a:pPr latinLnBrk="0">
              <a:spcBef>
                <a:spcPct val="0"/>
              </a:spcBef>
            </a:pPr>
            <a:r>
              <a:rPr lang="ko-KR" altLang="en-US" sz="1400" b="1" dirty="0" smtClean="0">
                <a:latin typeface="Arial" pitchFamily="34" charset="0"/>
                <a:ea typeface="MS PGothic" pitchFamily="34" charset="-128"/>
              </a:rPr>
              <a:t>생활 기반</a:t>
            </a:r>
            <a:endParaRPr lang="en-US" altLang="ja-JP" sz="1400" b="1" i="0" dirty="0">
              <a:latin typeface="Arial" pitchFamily="34" charset="0"/>
              <a:ea typeface="MS PGothic" pitchFamily="34" charset="-128"/>
            </a:endParaRPr>
          </a:p>
        </p:txBody>
      </p:sp>
      <p:sp>
        <p:nvSpPr>
          <p:cNvPr id="589838" name="AutoShape 14"/>
          <p:cNvSpPr>
            <a:spLocks noChangeArrowheads="1"/>
          </p:cNvSpPr>
          <p:nvPr/>
        </p:nvSpPr>
        <p:spPr bwMode="auto">
          <a:xfrm>
            <a:off x="500034" y="1228729"/>
            <a:ext cx="1670050" cy="212725"/>
          </a:xfrm>
          <a:prstGeom prst="parallelogram">
            <a:avLst>
              <a:gd name="adj" fmla="val 93119"/>
            </a:avLst>
          </a:prstGeom>
          <a:solidFill>
            <a:srgbClr val="FFFF66"/>
          </a:solidFill>
          <a:ln w="9525">
            <a:solidFill>
              <a:schemeClr val="tx1"/>
            </a:solidFill>
            <a:miter lim="800000"/>
            <a:headEnd/>
            <a:tailEnd/>
          </a:ln>
          <a:effectLst/>
        </p:spPr>
        <p:txBody>
          <a:bodyPr wrap="none" anchor="ctr"/>
          <a:lstStyle/>
          <a:p>
            <a:pPr latinLnBrk="0">
              <a:spcBef>
                <a:spcPct val="0"/>
              </a:spcBef>
            </a:pPr>
            <a:r>
              <a:rPr lang="ko-KR" altLang="en-US" sz="1200" dirty="0" smtClean="0">
                <a:latin typeface="Arial" pitchFamily="34" charset="0"/>
                <a:ea typeface="MS PGothic" pitchFamily="34" charset="-128"/>
              </a:rPr>
              <a:t>전용시스템</a:t>
            </a:r>
            <a:endParaRPr lang="en-US" altLang="ja-JP" sz="1200" i="0" dirty="0">
              <a:latin typeface="Arial" pitchFamily="34" charset="0"/>
              <a:ea typeface="MS PGothic" pitchFamily="34" charset="-128"/>
            </a:endParaRPr>
          </a:p>
        </p:txBody>
      </p:sp>
      <p:sp>
        <p:nvSpPr>
          <p:cNvPr id="589839" name="AutoShape 15"/>
          <p:cNvSpPr>
            <a:spLocks noChangeArrowheads="1"/>
          </p:cNvSpPr>
          <p:nvPr/>
        </p:nvSpPr>
        <p:spPr bwMode="auto">
          <a:xfrm>
            <a:off x="1976409" y="1228729"/>
            <a:ext cx="1322388" cy="212725"/>
          </a:xfrm>
          <a:prstGeom prst="parallelogram">
            <a:avLst>
              <a:gd name="adj" fmla="val 90224"/>
            </a:avLst>
          </a:prstGeom>
          <a:solidFill>
            <a:srgbClr val="FFFF66"/>
          </a:solidFill>
          <a:ln w="9525">
            <a:solidFill>
              <a:schemeClr val="tx1"/>
            </a:solidFill>
            <a:miter lim="800000"/>
            <a:headEnd/>
            <a:tailEnd/>
          </a:ln>
          <a:effectLst/>
        </p:spPr>
        <p:txBody>
          <a:bodyPr wrap="none" anchor="ctr"/>
          <a:lstStyle/>
          <a:p>
            <a:pPr latinLnBrk="0">
              <a:spcBef>
                <a:spcPct val="0"/>
              </a:spcBef>
            </a:pPr>
            <a:r>
              <a:rPr lang="ko-KR" altLang="en-US" sz="1200" dirty="0" smtClean="0">
                <a:latin typeface="Arial" pitchFamily="34" charset="0"/>
                <a:ea typeface="MS PGothic" pitchFamily="34" charset="-128"/>
              </a:rPr>
              <a:t>대형컴퓨터</a:t>
            </a:r>
            <a:endParaRPr lang="en-US" altLang="ja-JP" sz="1200" i="0" dirty="0">
              <a:latin typeface="Arial" pitchFamily="34" charset="0"/>
              <a:ea typeface="MS PGothic" pitchFamily="34" charset="-128"/>
            </a:endParaRPr>
          </a:p>
        </p:txBody>
      </p:sp>
      <p:sp>
        <p:nvSpPr>
          <p:cNvPr id="589840" name="AutoShape 16"/>
          <p:cNvSpPr>
            <a:spLocks noChangeArrowheads="1"/>
          </p:cNvSpPr>
          <p:nvPr/>
        </p:nvSpPr>
        <p:spPr bwMode="auto">
          <a:xfrm>
            <a:off x="3103534" y="1228729"/>
            <a:ext cx="1193800" cy="212725"/>
          </a:xfrm>
          <a:prstGeom prst="parallelogram">
            <a:avLst>
              <a:gd name="adj" fmla="val 90908"/>
            </a:avLst>
          </a:prstGeom>
          <a:solidFill>
            <a:srgbClr val="FFFF66"/>
          </a:solidFill>
          <a:ln w="9525">
            <a:solidFill>
              <a:schemeClr val="tx1"/>
            </a:solidFill>
            <a:miter lim="800000"/>
            <a:headEnd/>
            <a:tailEnd/>
          </a:ln>
          <a:effectLst/>
        </p:spPr>
        <p:txBody>
          <a:bodyPr wrap="none" anchor="ctr"/>
          <a:lstStyle/>
          <a:p>
            <a:pPr latinLnBrk="0">
              <a:spcBef>
                <a:spcPct val="0"/>
              </a:spcBef>
            </a:pPr>
            <a:r>
              <a:rPr lang="en-US" altLang="ja-JP" sz="1200" i="0" dirty="0">
                <a:latin typeface="Arial" pitchFamily="34" charset="0"/>
                <a:ea typeface="MS PGothic" pitchFamily="34" charset="-128"/>
              </a:rPr>
              <a:t>C/S </a:t>
            </a:r>
            <a:r>
              <a:rPr lang="ko-KR" altLang="en-US" sz="1200" dirty="0" smtClean="0">
                <a:latin typeface="Arial" pitchFamily="34" charset="0"/>
                <a:ea typeface="MS PGothic" pitchFamily="34" charset="-128"/>
              </a:rPr>
              <a:t>형</a:t>
            </a:r>
            <a:endParaRPr lang="en-US" altLang="ja-JP" sz="1200" i="0" dirty="0">
              <a:latin typeface="Arial" pitchFamily="34" charset="0"/>
              <a:ea typeface="MS PGothic" pitchFamily="34" charset="-128"/>
            </a:endParaRPr>
          </a:p>
        </p:txBody>
      </p:sp>
      <p:sp>
        <p:nvSpPr>
          <p:cNvPr id="589841" name="AutoShape 17"/>
          <p:cNvSpPr>
            <a:spLocks noChangeArrowheads="1"/>
          </p:cNvSpPr>
          <p:nvPr/>
        </p:nvSpPr>
        <p:spPr bwMode="auto">
          <a:xfrm>
            <a:off x="4097309" y="1228729"/>
            <a:ext cx="1962150" cy="212725"/>
          </a:xfrm>
          <a:prstGeom prst="parallelogram">
            <a:avLst>
              <a:gd name="adj" fmla="val 91214"/>
            </a:avLst>
          </a:prstGeom>
          <a:solidFill>
            <a:srgbClr val="FFFF66"/>
          </a:solidFill>
          <a:ln w="9525">
            <a:solidFill>
              <a:schemeClr val="tx1"/>
            </a:solidFill>
            <a:miter lim="800000"/>
            <a:headEnd/>
            <a:tailEnd/>
          </a:ln>
          <a:effectLst/>
        </p:spPr>
        <p:txBody>
          <a:bodyPr wrap="none" anchor="ctr"/>
          <a:lstStyle/>
          <a:p>
            <a:pPr latinLnBrk="0">
              <a:spcBef>
                <a:spcPct val="0"/>
              </a:spcBef>
            </a:pPr>
            <a:r>
              <a:rPr lang="en-US" altLang="ja-JP" sz="1200" i="0" dirty="0">
                <a:latin typeface="Arial" pitchFamily="34" charset="0"/>
                <a:ea typeface="MS PGothic" pitchFamily="34" charset="-128"/>
              </a:rPr>
              <a:t>PC, </a:t>
            </a:r>
            <a:r>
              <a:rPr lang="en-US" altLang="ja-JP" sz="1200" dirty="0" smtClean="0">
                <a:latin typeface="Arial" pitchFamily="34" charset="0"/>
                <a:ea typeface="MS PGothic" pitchFamily="34" charset="-128"/>
              </a:rPr>
              <a:t> </a:t>
            </a:r>
            <a:r>
              <a:rPr lang="ko-KR" altLang="en-US" sz="1200" dirty="0" smtClean="0">
                <a:latin typeface="Arial" pitchFamily="34" charset="0"/>
                <a:ea typeface="MS PGothic" pitchFamily="34" charset="-128"/>
              </a:rPr>
              <a:t>인터넷</a:t>
            </a:r>
            <a:endParaRPr lang="en-US" altLang="ja-JP" sz="1200" i="0" dirty="0">
              <a:latin typeface="Arial" pitchFamily="34" charset="0"/>
              <a:ea typeface="MS PGothic" pitchFamily="34" charset="-128"/>
            </a:endParaRPr>
          </a:p>
        </p:txBody>
      </p:sp>
      <p:sp>
        <p:nvSpPr>
          <p:cNvPr id="589842" name="AutoShape 18"/>
          <p:cNvSpPr>
            <a:spLocks noChangeArrowheads="1"/>
          </p:cNvSpPr>
          <p:nvPr/>
        </p:nvSpPr>
        <p:spPr bwMode="auto">
          <a:xfrm>
            <a:off x="5857847" y="1228729"/>
            <a:ext cx="1962150" cy="212725"/>
          </a:xfrm>
          <a:prstGeom prst="parallelogram">
            <a:avLst>
              <a:gd name="adj" fmla="val 91214"/>
            </a:avLst>
          </a:prstGeom>
          <a:solidFill>
            <a:srgbClr val="FFFF66"/>
          </a:solidFill>
          <a:ln w="9525">
            <a:solidFill>
              <a:schemeClr val="tx1"/>
            </a:solidFill>
            <a:miter lim="800000"/>
            <a:headEnd/>
            <a:tailEnd/>
          </a:ln>
          <a:effectLst/>
        </p:spPr>
        <p:txBody>
          <a:bodyPr wrap="none" anchor="ctr"/>
          <a:lstStyle/>
          <a:p>
            <a:pPr latinLnBrk="0">
              <a:spcBef>
                <a:spcPct val="0"/>
              </a:spcBef>
            </a:pPr>
            <a:r>
              <a:rPr lang="ko-KR" altLang="en-US" sz="1200" dirty="0" smtClean="0">
                <a:latin typeface="Arial" pitchFamily="34" charset="0"/>
                <a:ea typeface="MS PGothic" pitchFamily="34" charset="-128"/>
              </a:rPr>
              <a:t>이동성과 </a:t>
            </a:r>
            <a:r>
              <a:rPr lang="en-US" altLang="ja-JP" sz="1200" i="0" dirty="0" smtClean="0">
                <a:latin typeface="Arial" pitchFamily="34" charset="0"/>
                <a:ea typeface="MS PGothic" pitchFamily="34" charset="-128"/>
              </a:rPr>
              <a:t> </a:t>
            </a:r>
            <a:r>
              <a:rPr lang="en-US" altLang="ja-JP" sz="1200" i="0" dirty="0">
                <a:latin typeface="Arial" pitchFamily="34" charset="0"/>
                <a:ea typeface="MS PGothic" pitchFamily="34" charset="-128"/>
              </a:rPr>
              <a:t>Ubiquitous</a:t>
            </a:r>
          </a:p>
        </p:txBody>
      </p:sp>
      <p:sp>
        <p:nvSpPr>
          <p:cNvPr id="589843" name="Freeform 19"/>
          <p:cNvSpPr>
            <a:spLocks/>
          </p:cNvSpPr>
          <p:nvPr/>
        </p:nvSpPr>
        <p:spPr bwMode="auto">
          <a:xfrm>
            <a:off x="2051022" y="4595817"/>
            <a:ext cx="5705475" cy="1201737"/>
          </a:xfrm>
          <a:custGeom>
            <a:avLst/>
            <a:gdLst/>
            <a:ahLst/>
            <a:cxnLst>
              <a:cxn ang="0">
                <a:pos x="0" y="504"/>
              </a:cxn>
              <a:cxn ang="0">
                <a:pos x="632" y="400"/>
              </a:cxn>
              <a:cxn ang="0">
                <a:pos x="1768" y="128"/>
              </a:cxn>
              <a:cxn ang="0">
                <a:pos x="3744" y="0"/>
              </a:cxn>
            </a:cxnLst>
            <a:rect l="0" t="0" r="r" b="b"/>
            <a:pathLst>
              <a:path w="3744" h="504">
                <a:moveTo>
                  <a:pt x="0" y="504"/>
                </a:moveTo>
                <a:cubicBezTo>
                  <a:pt x="168" y="483"/>
                  <a:pt x="337" y="463"/>
                  <a:pt x="632" y="400"/>
                </a:cubicBezTo>
                <a:cubicBezTo>
                  <a:pt x="927" y="337"/>
                  <a:pt x="1249" y="195"/>
                  <a:pt x="1768" y="128"/>
                </a:cubicBezTo>
                <a:cubicBezTo>
                  <a:pt x="2287" y="61"/>
                  <a:pt x="3015" y="30"/>
                  <a:pt x="3744" y="0"/>
                </a:cubicBezTo>
              </a:path>
            </a:pathLst>
          </a:custGeom>
          <a:noFill/>
          <a:ln w="28575" cmpd="sng">
            <a:solidFill>
              <a:schemeClr val="tx1"/>
            </a:solidFill>
            <a:round/>
            <a:headEnd/>
            <a:tailEnd/>
          </a:ln>
          <a:effectLst/>
        </p:spPr>
        <p:txBody>
          <a:bodyPr/>
          <a:lstStyle/>
          <a:p>
            <a:endParaRPr lang="ko-KR" altLang="en-US"/>
          </a:p>
        </p:txBody>
      </p:sp>
      <p:sp>
        <p:nvSpPr>
          <p:cNvPr id="589844" name="Freeform 20"/>
          <p:cNvSpPr>
            <a:spLocks/>
          </p:cNvSpPr>
          <p:nvPr/>
        </p:nvSpPr>
        <p:spPr bwMode="auto">
          <a:xfrm>
            <a:off x="2832072" y="3886204"/>
            <a:ext cx="4937125" cy="1717675"/>
          </a:xfrm>
          <a:custGeom>
            <a:avLst/>
            <a:gdLst/>
            <a:ahLst/>
            <a:cxnLst>
              <a:cxn ang="0">
                <a:pos x="0" y="1528"/>
              </a:cxn>
              <a:cxn ang="0">
                <a:pos x="632" y="992"/>
              </a:cxn>
              <a:cxn ang="0">
                <a:pos x="1520" y="312"/>
              </a:cxn>
              <a:cxn ang="0">
                <a:pos x="3240" y="0"/>
              </a:cxn>
            </a:cxnLst>
            <a:rect l="0" t="0" r="r" b="b"/>
            <a:pathLst>
              <a:path w="3240" h="1528">
                <a:moveTo>
                  <a:pt x="0" y="1528"/>
                </a:moveTo>
                <a:cubicBezTo>
                  <a:pt x="189" y="1361"/>
                  <a:pt x="379" y="1195"/>
                  <a:pt x="632" y="992"/>
                </a:cubicBezTo>
                <a:cubicBezTo>
                  <a:pt x="885" y="789"/>
                  <a:pt x="1085" y="477"/>
                  <a:pt x="1520" y="312"/>
                </a:cubicBezTo>
                <a:cubicBezTo>
                  <a:pt x="1955" y="147"/>
                  <a:pt x="2597" y="73"/>
                  <a:pt x="3240" y="0"/>
                </a:cubicBezTo>
              </a:path>
            </a:pathLst>
          </a:custGeom>
          <a:noFill/>
          <a:ln w="28575" cmpd="sng">
            <a:solidFill>
              <a:schemeClr val="tx1"/>
            </a:solidFill>
            <a:round/>
            <a:headEnd/>
            <a:tailEnd/>
          </a:ln>
          <a:effectLst/>
        </p:spPr>
        <p:txBody>
          <a:bodyPr/>
          <a:lstStyle/>
          <a:p>
            <a:endParaRPr lang="ko-KR" altLang="en-US"/>
          </a:p>
        </p:txBody>
      </p:sp>
      <p:sp>
        <p:nvSpPr>
          <p:cNvPr id="589845" name="Freeform 21"/>
          <p:cNvSpPr>
            <a:spLocks/>
          </p:cNvSpPr>
          <p:nvPr/>
        </p:nvSpPr>
        <p:spPr bwMode="auto">
          <a:xfrm>
            <a:off x="4319559" y="2941642"/>
            <a:ext cx="3460750" cy="1679575"/>
          </a:xfrm>
          <a:custGeom>
            <a:avLst/>
            <a:gdLst/>
            <a:ahLst/>
            <a:cxnLst>
              <a:cxn ang="0">
                <a:pos x="0" y="1640"/>
              </a:cxn>
              <a:cxn ang="0">
                <a:pos x="920" y="544"/>
              </a:cxn>
              <a:cxn ang="0">
                <a:pos x="1520" y="144"/>
              </a:cxn>
              <a:cxn ang="0">
                <a:pos x="2680" y="0"/>
              </a:cxn>
            </a:cxnLst>
            <a:rect l="0" t="0" r="r" b="b"/>
            <a:pathLst>
              <a:path w="2680" h="1640">
                <a:moveTo>
                  <a:pt x="0" y="1640"/>
                </a:moveTo>
                <a:cubicBezTo>
                  <a:pt x="333" y="1216"/>
                  <a:pt x="667" y="793"/>
                  <a:pt x="920" y="544"/>
                </a:cubicBezTo>
                <a:cubicBezTo>
                  <a:pt x="1173" y="295"/>
                  <a:pt x="1227" y="235"/>
                  <a:pt x="1520" y="144"/>
                </a:cubicBezTo>
                <a:cubicBezTo>
                  <a:pt x="1813" y="53"/>
                  <a:pt x="2246" y="26"/>
                  <a:pt x="2680" y="0"/>
                </a:cubicBezTo>
              </a:path>
            </a:pathLst>
          </a:custGeom>
          <a:noFill/>
          <a:ln w="28575" cmpd="sng">
            <a:solidFill>
              <a:schemeClr val="tx1"/>
            </a:solidFill>
            <a:round/>
            <a:headEnd/>
            <a:tailEnd/>
          </a:ln>
          <a:effectLst/>
        </p:spPr>
        <p:txBody>
          <a:bodyPr/>
          <a:lstStyle/>
          <a:p>
            <a:endParaRPr lang="ko-KR" altLang="en-US"/>
          </a:p>
        </p:txBody>
      </p:sp>
      <p:sp>
        <p:nvSpPr>
          <p:cNvPr id="589846" name="Freeform 22"/>
          <p:cNvSpPr>
            <a:spLocks/>
          </p:cNvSpPr>
          <p:nvPr/>
        </p:nvSpPr>
        <p:spPr bwMode="auto">
          <a:xfrm>
            <a:off x="4830734" y="1558929"/>
            <a:ext cx="2876550" cy="2533650"/>
          </a:xfrm>
          <a:custGeom>
            <a:avLst/>
            <a:gdLst/>
            <a:ahLst/>
            <a:cxnLst>
              <a:cxn ang="0">
                <a:pos x="0" y="1552"/>
              </a:cxn>
              <a:cxn ang="0">
                <a:pos x="808" y="496"/>
              </a:cxn>
              <a:cxn ang="0">
                <a:pos x="2024" y="0"/>
              </a:cxn>
            </a:cxnLst>
            <a:rect l="0" t="0" r="r" b="b"/>
            <a:pathLst>
              <a:path w="2024" h="1552">
                <a:moveTo>
                  <a:pt x="0" y="1552"/>
                </a:moveTo>
                <a:cubicBezTo>
                  <a:pt x="235" y="1153"/>
                  <a:pt x="471" y="755"/>
                  <a:pt x="808" y="496"/>
                </a:cubicBezTo>
                <a:cubicBezTo>
                  <a:pt x="1145" y="237"/>
                  <a:pt x="1584" y="118"/>
                  <a:pt x="2024" y="0"/>
                </a:cubicBezTo>
              </a:path>
            </a:pathLst>
          </a:custGeom>
          <a:noFill/>
          <a:ln w="28575" cmpd="sng">
            <a:solidFill>
              <a:schemeClr val="tx1"/>
            </a:solidFill>
            <a:round/>
            <a:headEnd/>
            <a:tailEnd/>
          </a:ln>
          <a:effectLst/>
        </p:spPr>
        <p:txBody>
          <a:bodyPr/>
          <a:lstStyle/>
          <a:p>
            <a:endParaRPr lang="ko-KR" altLang="en-US"/>
          </a:p>
        </p:txBody>
      </p:sp>
      <p:sp>
        <p:nvSpPr>
          <p:cNvPr id="589847" name="Text Box 23"/>
          <p:cNvSpPr txBox="1">
            <a:spLocks noChangeArrowheads="1"/>
          </p:cNvSpPr>
          <p:nvPr/>
        </p:nvSpPr>
        <p:spPr bwMode="auto">
          <a:xfrm>
            <a:off x="6357950" y="5429264"/>
            <a:ext cx="1611368" cy="338554"/>
          </a:xfrm>
          <a:prstGeom prst="rect">
            <a:avLst/>
          </a:prstGeom>
          <a:solidFill>
            <a:schemeClr val="bg1"/>
          </a:solidFill>
          <a:ln w="9525">
            <a:solidFill>
              <a:schemeClr val="accent2"/>
            </a:solidFill>
            <a:miter lim="800000"/>
            <a:headEnd/>
            <a:tailEnd/>
          </a:ln>
          <a:effectLst/>
        </p:spPr>
        <p:txBody>
          <a:bodyPr wrap="square">
            <a:spAutoFit/>
          </a:bodyPr>
          <a:lstStyle/>
          <a:p>
            <a:pPr latinLnBrk="0">
              <a:spcBef>
                <a:spcPct val="0"/>
              </a:spcBef>
            </a:pPr>
            <a:r>
              <a:rPr lang="ko-KR" altLang="en-US" sz="1600" b="1" dirty="0" smtClean="0">
                <a:latin typeface="Arial" pitchFamily="34" charset="0"/>
                <a:ea typeface="MS PGothic" pitchFamily="34" charset="-128"/>
              </a:rPr>
              <a:t>정부</a:t>
            </a:r>
            <a:endParaRPr lang="en-US" altLang="ja-JP" sz="1600" b="1" i="0" dirty="0">
              <a:latin typeface="Arial" pitchFamily="34" charset="0"/>
              <a:ea typeface="MS PGothic" pitchFamily="34" charset="-128"/>
            </a:endParaRPr>
          </a:p>
        </p:txBody>
      </p:sp>
      <p:sp>
        <p:nvSpPr>
          <p:cNvPr id="589848" name="Text Box 24"/>
          <p:cNvSpPr txBox="1">
            <a:spLocks noChangeArrowheads="1"/>
          </p:cNvSpPr>
          <p:nvPr/>
        </p:nvSpPr>
        <p:spPr bwMode="auto">
          <a:xfrm>
            <a:off x="6215074" y="4714884"/>
            <a:ext cx="1887055" cy="338554"/>
          </a:xfrm>
          <a:prstGeom prst="rect">
            <a:avLst/>
          </a:prstGeom>
          <a:solidFill>
            <a:schemeClr val="bg1"/>
          </a:solidFill>
          <a:ln w="9525">
            <a:solidFill>
              <a:schemeClr val="accent2"/>
            </a:solidFill>
            <a:miter lim="800000"/>
            <a:headEnd/>
            <a:tailEnd/>
          </a:ln>
          <a:effectLst/>
        </p:spPr>
        <p:txBody>
          <a:bodyPr wrap="none">
            <a:spAutoFit/>
          </a:bodyPr>
          <a:lstStyle/>
          <a:p>
            <a:pPr latinLnBrk="0">
              <a:spcBef>
                <a:spcPct val="0"/>
              </a:spcBef>
            </a:pPr>
            <a:r>
              <a:rPr lang="ko-KR" altLang="en-US" sz="1600" b="1" dirty="0" smtClean="0">
                <a:latin typeface="Arial" pitchFamily="34" charset="0"/>
                <a:ea typeface="MS PGothic" pitchFamily="34" charset="-128"/>
              </a:rPr>
              <a:t>은행</a:t>
            </a:r>
            <a:r>
              <a:rPr lang="en-US" altLang="ko-KR" sz="1600" b="1" dirty="0" smtClean="0">
                <a:latin typeface="Arial" pitchFamily="34" charset="0"/>
                <a:ea typeface="MS PGothic" pitchFamily="34" charset="-128"/>
              </a:rPr>
              <a:t>, </a:t>
            </a:r>
            <a:r>
              <a:rPr lang="ko-KR" altLang="en-US" sz="1600" b="1" dirty="0" smtClean="0">
                <a:latin typeface="Arial" pitchFamily="34" charset="0"/>
                <a:ea typeface="MS PGothic" pitchFamily="34" charset="-128"/>
              </a:rPr>
              <a:t>교통</a:t>
            </a:r>
            <a:r>
              <a:rPr lang="en-US" altLang="ko-KR" sz="1600" b="1" dirty="0" smtClean="0">
                <a:latin typeface="Arial" pitchFamily="34" charset="0"/>
                <a:ea typeface="MS PGothic" pitchFamily="34" charset="-128"/>
              </a:rPr>
              <a:t> </a:t>
            </a:r>
            <a:r>
              <a:rPr lang="ko-KR" altLang="en-US" sz="1600" b="1" dirty="0" smtClean="0">
                <a:latin typeface="Arial" pitchFamily="34" charset="0"/>
                <a:ea typeface="MS PGothic" pitchFamily="34" charset="-128"/>
              </a:rPr>
              <a:t>등  공공</a:t>
            </a:r>
            <a:endParaRPr lang="en-US" altLang="ja-JP" sz="1600" b="1" i="0" dirty="0">
              <a:latin typeface="Arial" pitchFamily="34" charset="0"/>
              <a:ea typeface="MS PGothic" pitchFamily="34" charset="-128"/>
            </a:endParaRPr>
          </a:p>
        </p:txBody>
      </p:sp>
      <p:sp>
        <p:nvSpPr>
          <p:cNvPr id="589849" name="Text Box 25"/>
          <p:cNvSpPr txBox="1">
            <a:spLocks noChangeArrowheads="1"/>
          </p:cNvSpPr>
          <p:nvPr/>
        </p:nvSpPr>
        <p:spPr bwMode="auto">
          <a:xfrm>
            <a:off x="7084984" y="4119567"/>
            <a:ext cx="857927" cy="338554"/>
          </a:xfrm>
          <a:prstGeom prst="rect">
            <a:avLst/>
          </a:prstGeom>
          <a:solidFill>
            <a:schemeClr val="bg1"/>
          </a:solidFill>
          <a:ln w="9525">
            <a:solidFill>
              <a:schemeClr val="accent2"/>
            </a:solidFill>
            <a:miter lim="800000"/>
            <a:headEnd/>
            <a:tailEnd/>
          </a:ln>
          <a:effectLst/>
        </p:spPr>
        <p:txBody>
          <a:bodyPr wrap="none">
            <a:spAutoFit/>
          </a:bodyPr>
          <a:lstStyle/>
          <a:p>
            <a:pPr algn="l" latinLnBrk="0">
              <a:spcBef>
                <a:spcPct val="0"/>
              </a:spcBef>
            </a:pPr>
            <a:r>
              <a:rPr lang="ko-KR" altLang="en-US" sz="1600" b="0" i="0" dirty="0" smtClean="0">
                <a:latin typeface="Arial" pitchFamily="34" charset="0"/>
                <a:ea typeface="MS PGothic" pitchFamily="34" charset="-128"/>
              </a:rPr>
              <a:t>대 기업</a:t>
            </a:r>
            <a:endParaRPr lang="en-US" altLang="ja-JP" sz="1600" b="0" i="0" dirty="0">
              <a:latin typeface="Arial" pitchFamily="34" charset="0"/>
              <a:ea typeface="MS PGothic" pitchFamily="34" charset="-128"/>
            </a:endParaRPr>
          </a:p>
        </p:txBody>
      </p:sp>
      <p:sp>
        <p:nvSpPr>
          <p:cNvPr id="589850" name="Text Box 26"/>
          <p:cNvSpPr txBox="1">
            <a:spLocks noChangeArrowheads="1"/>
          </p:cNvSpPr>
          <p:nvPr/>
        </p:nvSpPr>
        <p:spPr bwMode="auto">
          <a:xfrm>
            <a:off x="7275484" y="3055942"/>
            <a:ext cx="1050288" cy="338554"/>
          </a:xfrm>
          <a:prstGeom prst="rect">
            <a:avLst/>
          </a:prstGeom>
          <a:solidFill>
            <a:schemeClr val="bg1"/>
          </a:solidFill>
          <a:ln w="9525">
            <a:solidFill>
              <a:schemeClr val="accent2"/>
            </a:solidFill>
            <a:miter lim="800000"/>
            <a:headEnd/>
            <a:tailEnd/>
          </a:ln>
          <a:effectLst/>
        </p:spPr>
        <p:txBody>
          <a:bodyPr wrap="none">
            <a:spAutoFit/>
          </a:bodyPr>
          <a:lstStyle/>
          <a:p>
            <a:pPr algn="l" latinLnBrk="0">
              <a:spcBef>
                <a:spcPct val="0"/>
              </a:spcBef>
            </a:pPr>
            <a:r>
              <a:rPr lang="ko-KR" altLang="en-US" sz="1600" b="1" dirty="0" smtClean="0">
                <a:latin typeface="Arial" pitchFamily="34" charset="0"/>
                <a:ea typeface="MS PGothic" pitchFamily="34" charset="-128"/>
              </a:rPr>
              <a:t>중소 기업</a:t>
            </a:r>
            <a:endParaRPr lang="en-US" altLang="ja-JP" sz="1600" b="1" i="0" dirty="0">
              <a:latin typeface="Arial" pitchFamily="34" charset="0"/>
              <a:ea typeface="MS PGothic" pitchFamily="34" charset="-128"/>
            </a:endParaRPr>
          </a:p>
        </p:txBody>
      </p:sp>
      <p:sp>
        <p:nvSpPr>
          <p:cNvPr id="589851" name="Text Box 27"/>
          <p:cNvSpPr txBox="1">
            <a:spLocks noChangeArrowheads="1"/>
          </p:cNvSpPr>
          <p:nvPr/>
        </p:nvSpPr>
        <p:spPr bwMode="auto">
          <a:xfrm>
            <a:off x="7423122" y="1658942"/>
            <a:ext cx="1252266" cy="338554"/>
          </a:xfrm>
          <a:prstGeom prst="rect">
            <a:avLst/>
          </a:prstGeom>
          <a:solidFill>
            <a:schemeClr val="bg1"/>
          </a:solidFill>
          <a:ln w="9525">
            <a:solidFill>
              <a:schemeClr val="accent2"/>
            </a:solidFill>
            <a:miter lim="800000"/>
            <a:headEnd/>
            <a:tailEnd/>
          </a:ln>
          <a:effectLst/>
        </p:spPr>
        <p:txBody>
          <a:bodyPr wrap="none">
            <a:spAutoFit/>
          </a:bodyPr>
          <a:lstStyle/>
          <a:p>
            <a:pPr algn="l" latinLnBrk="0">
              <a:spcBef>
                <a:spcPct val="0"/>
              </a:spcBef>
            </a:pPr>
            <a:r>
              <a:rPr lang="ko-KR" altLang="en-US" sz="1600" b="1" dirty="0" smtClean="0">
                <a:latin typeface="Arial" pitchFamily="34" charset="0"/>
                <a:ea typeface="MS PGothic" pitchFamily="34" charset="-128"/>
              </a:rPr>
              <a:t>개인 사용자</a:t>
            </a:r>
            <a:endParaRPr lang="en-US" altLang="ja-JP" sz="1600" b="1" i="0" dirty="0">
              <a:latin typeface="Arial" pitchFamily="34" charset="0"/>
              <a:ea typeface="MS PGothic" pitchFamily="34" charset="-128"/>
            </a:endParaRPr>
          </a:p>
        </p:txBody>
      </p:sp>
      <p:sp>
        <p:nvSpPr>
          <p:cNvPr id="589852" name="Oval 28"/>
          <p:cNvSpPr>
            <a:spLocks noChangeArrowheads="1"/>
          </p:cNvSpPr>
          <p:nvPr/>
        </p:nvSpPr>
        <p:spPr bwMode="auto">
          <a:xfrm>
            <a:off x="931834" y="2098679"/>
            <a:ext cx="400050" cy="347663"/>
          </a:xfrm>
          <a:prstGeom prst="ellipse">
            <a:avLst/>
          </a:prstGeom>
          <a:solidFill>
            <a:schemeClr val="accent1"/>
          </a:solidFill>
          <a:ln w="9525">
            <a:noFill/>
            <a:round/>
            <a:headEnd/>
            <a:tailEnd/>
          </a:ln>
          <a:effectLst/>
        </p:spPr>
        <p:txBody>
          <a:bodyPr wrap="none" anchor="ctr"/>
          <a:lstStyle/>
          <a:p>
            <a:pPr latinLnBrk="0">
              <a:spcBef>
                <a:spcPct val="0"/>
              </a:spcBef>
            </a:pPr>
            <a:endParaRPr lang="ja-JP" altLang="en-US" sz="1200" i="0">
              <a:latin typeface="Arial" pitchFamily="34" charset="0"/>
              <a:ea typeface="MS PGothic" pitchFamily="34" charset="-128"/>
            </a:endParaRPr>
          </a:p>
        </p:txBody>
      </p:sp>
      <p:sp>
        <p:nvSpPr>
          <p:cNvPr id="589853" name="Text Box 29"/>
          <p:cNvSpPr txBox="1">
            <a:spLocks noChangeArrowheads="1"/>
          </p:cNvSpPr>
          <p:nvPr/>
        </p:nvSpPr>
        <p:spPr bwMode="auto">
          <a:xfrm>
            <a:off x="1304897" y="2093917"/>
            <a:ext cx="1838343" cy="307777"/>
          </a:xfrm>
          <a:prstGeom prst="rect">
            <a:avLst/>
          </a:prstGeom>
          <a:noFill/>
          <a:ln w="9525">
            <a:noFill/>
            <a:miter lim="800000"/>
            <a:headEnd/>
            <a:tailEnd/>
          </a:ln>
          <a:effectLst/>
        </p:spPr>
        <p:txBody>
          <a:bodyPr wrap="square">
            <a:spAutoFit/>
          </a:bodyPr>
          <a:lstStyle/>
          <a:p>
            <a:pPr algn="l" latinLnBrk="0">
              <a:spcBef>
                <a:spcPct val="0"/>
              </a:spcBef>
            </a:pPr>
            <a:r>
              <a:rPr lang="ko-KR" altLang="en-US" sz="1400" i="0" dirty="0" smtClean="0">
                <a:latin typeface="Arial" pitchFamily="34" charset="0"/>
                <a:ea typeface="MS PGothic" pitchFamily="34" charset="-128"/>
              </a:rPr>
              <a:t>정보 시스템의 역할</a:t>
            </a:r>
            <a:endParaRPr lang="en-US" altLang="ja-JP" sz="1400" i="0" dirty="0">
              <a:latin typeface="Arial" pitchFamily="34" charset="0"/>
              <a:ea typeface="MS PGothic" pitchFamily="34" charset="-128"/>
            </a:endParaRPr>
          </a:p>
        </p:txBody>
      </p:sp>
      <p:sp>
        <p:nvSpPr>
          <p:cNvPr id="589854" name="AutoShape 30"/>
          <p:cNvSpPr>
            <a:spLocks noChangeArrowheads="1"/>
          </p:cNvSpPr>
          <p:nvPr/>
        </p:nvSpPr>
        <p:spPr bwMode="auto">
          <a:xfrm rot="-5400000">
            <a:off x="1003272" y="2500317"/>
            <a:ext cx="227012" cy="366712"/>
          </a:xfrm>
          <a:prstGeom prst="homePlate">
            <a:avLst>
              <a:gd name="adj" fmla="val 41875"/>
            </a:avLst>
          </a:prstGeom>
          <a:solidFill>
            <a:srgbClr val="FFFF66"/>
          </a:solidFill>
          <a:ln w="9525">
            <a:solidFill>
              <a:schemeClr val="tx1"/>
            </a:solidFill>
            <a:miter lim="800000"/>
            <a:headEnd/>
            <a:tailEnd/>
          </a:ln>
          <a:effectLst/>
        </p:spPr>
        <p:txBody>
          <a:bodyPr vert="eaVert" wrap="none" anchor="b"/>
          <a:lstStyle/>
          <a:p>
            <a:pPr latinLnBrk="0">
              <a:spcBef>
                <a:spcPct val="0"/>
              </a:spcBef>
            </a:pPr>
            <a:endParaRPr lang="ja-JP" altLang="en-US" sz="1200" i="0">
              <a:latin typeface="Arial" pitchFamily="34" charset="0"/>
              <a:ea typeface="MS PGothic" pitchFamily="34" charset="-128"/>
            </a:endParaRPr>
          </a:p>
        </p:txBody>
      </p:sp>
      <p:sp>
        <p:nvSpPr>
          <p:cNvPr id="589855" name="Text Box 31"/>
          <p:cNvSpPr txBox="1">
            <a:spLocks noChangeArrowheads="1"/>
          </p:cNvSpPr>
          <p:nvPr/>
        </p:nvSpPr>
        <p:spPr bwMode="auto">
          <a:xfrm>
            <a:off x="1295373" y="2505079"/>
            <a:ext cx="1919306" cy="304800"/>
          </a:xfrm>
          <a:prstGeom prst="rect">
            <a:avLst/>
          </a:prstGeom>
          <a:noFill/>
          <a:ln w="9525">
            <a:noFill/>
            <a:miter lim="800000"/>
            <a:headEnd/>
            <a:tailEnd/>
          </a:ln>
          <a:effectLst/>
        </p:spPr>
        <p:txBody>
          <a:bodyPr wrap="square">
            <a:spAutoFit/>
          </a:bodyPr>
          <a:lstStyle/>
          <a:p>
            <a:pPr algn="l" latinLnBrk="0">
              <a:spcBef>
                <a:spcPct val="0"/>
              </a:spcBef>
            </a:pPr>
            <a:r>
              <a:rPr lang="en-US" altLang="ja-JP" sz="1400" i="0" dirty="0" smtClean="0">
                <a:latin typeface="Arial" pitchFamily="34" charset="0"/>
                <a:ea typeface="MS PGothic" pitchFamily="34" charset="-128"/>
              </a:rPr>
              <a:t>IT </a:t>
            </a:r>
            <a:r>
              <a:rPr lang="en-US" altLang="ja-JP" sz="1400" dirty="0" smtClean="0">
                <a:latin typeface="Arial" pitchFamily="34" charset="0"/>
                <a:ea typeface="MS PGothic" pitchFamily="34" charset="-128"/>
              </a:rPr>
              <a:t> </a:t>
            </a:r>
            <a:r>
              <a:rPr lang="ko-KR" altLang="en-US" sz="1400" dirty="0" smtClean="0">
                <a:latin typeface="Arial" pitchFamily="34" charset="0"/>
                <a:ea typeface="MS PGothic" pitchFamily="34" charset="-128"/>
              </a:rPr>
              <a:t>보안 기술 방향</a:t>
            </a:r>
            <a:endParaRPr lang="en-US" altLang="ja-JP" sz="1400" i="0" dirty="0">
              <a:latin typeface="Arial" pitchFamily="34" charset="0"/>
              <a:ea typeface="MS PGothic" pitchFamily="34" charset="-128"/>
            </a:endParaRPr>
          </a:p>
        </p:txBody>
      </p:sp>
      <p:sp>
        <p:nvSpPr>
          <p:cNvPr id="589856" name="AutoShape 32"/>
          <p:cNvSpPr>
            <a:spLocks noChangeArrowheads="1"/>
          </p:cNvSpPr>
          <p:nvPr/>
        </p:nvSpPr>
        <p:spPr bwMode="auto">
          <a:xfrm rot="-5400000">
            <a:off x="1351729" y="5220511"/>
            <a:ext cx="319087" cy="1736725"/>
          </a:xfrm>
          <a:prstGeom prst="homePlate">
            <a:avLst>
              <a:gd name="adj" fmla="val 41875"/>
            </a:avLst>
          </a:prstGeom>
          <a:solidFill>
            <a:srgbClr val="FFFF66"/>
          </a:solidFill>
          <a:ln w="9525">
            <a:solidFill>
              <a:schemeClr val="tx1"/>
            </a:solidFill>
            <a:miter lim="800000"/>
            <a:headEnd/>
            <a:tailEnd/>
          </a:ln>
          <a:effectLst/>
        </p:spPr>
        <p:txBody>
          <a:bodyPr vert="eaVert" wrap="none" anchor="b"/>
          <a:lstStyle/>
          <a:p>
            <a:pPr latinLnBrk="0">
              <a:spcBef>
                <a:spcPct val="0"/>
              </a:spcBef>
            </a:pPr>
            <a:endParaRPr lang="ja-JP" altLang="en-US" sz="1200" i="0">
              <a:latin typeface="Arial" pitchFamily="34" charset="0"/>
              <a:ea typeface="MS PGothic" pitchFamily="34" charset="-128"/>
            </a:endParaRPr>
          </a:p>
        </p:txBody>
      </p:sp>
      <p:sp>
        <p:nvSpPr>
          <p:cNvPr id="589857" name="Rectangle 33"/>
          <p:cNvSpPr>
            <a:spLocks noChangeArrowheads="1"/>
          </p:cNvSpPr>
          <p:nvPr/>
        </p:nvSpPr>
        <p:spPr bwMode="auto">
          <a:xfrm>
            <a:off x="1030269" y="5994420"/>
            <a:ext cx="898525" cy="220662"/>
          </a:xfrm>
          <a:prstGeom prst="rect">
            <a:avLst/>
          </a:prstGeom>
          <a:noFill/>
          <a:ln w="9525">
            <a:noFill/>
            <a:miter lim="800000"/>
            <a:headEnd/>
            <a:tailEnd/>
          </a:ln>
          <a:effectLst/>
        </p:spPr>
        <p:txBody>
          <a:bodyPr wrap="none" anchor="ctr"/>
          <a:lstStyle/>
          <a:p>
            <a:pPr latinLnBrk="0">
              <a:spcBef>
                <a:spcPct val="0"/>
              </a:spcBef>
            </a:pPr>
            <a:r>
              <a:rPr lang="ko-KR" altLang="en-US" sz="1000" b="1" dirty="0" smtClean="0">
                <a:latin typeface="Arial" pitchFamily="34" charset="0"/>
                <a:ea typeface="MS PGothic" pitchFamily="34" charset="-128"/>
              </a:rPr>
              <a:t>군사용 정보 보호</a:t>
            </a:r>
            <a:endParaRPr lang="en-US" altLang="ja-JP" sz="1200" b="1" i="0" dirty="0">
              <a:latin typeface="Arial" pitchFamily="34" charset="0"/>
              <a:ea typeface="MS PGothic" pitchFamily="34" charset="-128"/>
            </a:endParaRPr>
          </a:p>
        </p:txBody>
      </p:sp>
      <p:sp>
        <p:nvSpPr>
          <p:cNvPr id="589858" name="Freeform 34"/>
          <p:cNvSpPr>
            <a:spLocks/>
          </p:cNvSpPr>
          <p:nvPr/>
        </p:nvSpPr>
        <p:spPr bwMode="auto">
          <a:xfrm>
            <a:off x="665134" y="5270504"/>
            <a:ext cx="7078663" cy="692150"/>
          </a:xfrm>
          <a:custGeom>
            <a:avLst/>
            <a:gdLst/>
            <a:ahLst/>
            <a:cxnLst>
              <a:cxn ang="0">
                <a:pos x="0" y="348"/>
              </a:cxn>
              <a:cxn ang="0">
                <a:pos x="928" y="261"/>
              </a:cxn>
              <a:cxn ang="0">
                <a:pos x="2878" y="227"/>
              </a:cxn>
              <a:cxn ang="0">
                <a:pos x="3876" y="49"/>
              </a:cxn>
              <a:cxn ang="0">
                <a:pos x="4646" y="0"/>
              </a:cxn>
            </a:cxnLst>
            <a:rect l="0" t="0" r="r" b="b"/>
            <a:pathLst>
              <a:path w="4646" h="348">
                <a:moveTo>
                  <a:pt x="0" y="348"/>
                </a:moveTo>
                <a:cubicBezTo>
                  <a:pt x="79" y="318"/>
                  <a:pt x="448" y="281"/>
                  <a:pt x="928" y="261"/>
                </a:cubicBezTo>
                <a:cubicBezTo>
                  <a:pt x="1408" y="241"/>
                  <a:pt x="2387" y="262"/>
                  <a:pt x="2878" y="227"/>
                </a:cubicBezTo>
                <a:cubicBezTo>
                  <a:pt x="3369" y="192"/>
                  <a:pt x="3581" y="87"/>
                  <a:pt x="3876" y="49"/>
                </a:cubicBezTo>
                <a:cubicBezTo>
                  <a:pt x="4171" y="11"/>
                  <a:pt x="4486" y="10"/>
                  <a:pt x="4646" y="0"/>
                </a:cubicBezTo>
              </a:path>
            </a:pathLst>
          </a:custGeom>
          <a:noFill/>
          <a:ln w="28575" cmpd="sng">
            <a:solidFill>
              <a:schemeClr val="tx1"/>
            </a:solidFill>
            <a:round/>
            <a:headEnd/>
            <a:tailEnd/>
          </a:ln>
          <a:effectLst/>
        </p:spPr>
        <p:txBody>
          <a:bodyPr/>
          <a:lstStyle/>
          <a:p>
            <a:endParaRPr lang="ko-KR" altLang="en-US"/>
          </a:p>
        </p:txBody>
      </p:sp>
      <p:sp>
        <p:nvSpPr>
          <p:cNvPr id="589859" name="AutoShape 35"/>
          <p:cNvSpPr>
            <a:spLocks noChangeArrowheads="1"/>
          </p:cNvSpPr>
          <p:nvPr/>
        </p:nvSpPr>
        <p:spPr bwMode="auto">
          <a:xfrm rot="-5400000">
            <a:off x="2847947" y="5021267"/>
            <a:ext cx="563562" cy="1497012"/>
          </a:xfrm>
          <a:prstGeom prst="homePlate">
            <a:avLst>
              <a:gd name="adj" fmla="val 41875"/>
            </a:avLst>
          </a:prstGeom>
          <a:solidFill>
            <a:srgbClr val="FFFF66"/>
          </a:solidFill>
          <a:ln w="9525">
            <a:solidFill>
              <a:schemeClr val="tx1"/>
            </a:solidFill>
            <a:miter lim="800000"/>
            <a:headEnd/>
            <a:tailEnd/>
          </a:ln>
          <a:effectLst/>
        </p:spPr>
        <p:txBody>
          <a:bodyPr vert="eaVert" wrap="none" anchor="b"/>
          <a:lstStyle/>
          <a:p>
            <a:pPr latinLnBrk="0">
              <a:spcBef>
                <a:spcPct val="0"/>
              </a:spcBef>
            </a:pPr>
            <a:endParaRPr lang="ja-JP" altLang="en-US" sz="1200" i="0">
              <a:latin typeface="Arial" pitchFamily="34" charset="0"/>
              <a:ea typeface="MS PGothic" pitchFamily="34" charset="-128"/>
            </a:endParaRPr>
          </a:p>
        </p:txBody>
      </p:sp>
      <p:sp>
        <p:nvSpPr>
          <p:cNvPr id="589860" name="Rectangle 36"/>
          <p:cNvSpPr>
            <a:spLocks noChangeArrowheads="1"/>
          </p:cNvSpPr>
          <p:nvPr/>
        </p:nvSpPr>
        <p:spPr bwMode="auto">
          <a:xfrm>
            <a:off x="2571736" y="5643578"/>
            <a:ext cx="898525" cy="366712"/>
          </a:xfrm>
          <a:prstGeom prst="rect">
            <a:avLst/>
          </a:prstGeom>
          <a:noFill/>
          <a:ln w="9525">
            <a:noFill/>
            <a:miter lim="800000"/>
            <a:headEnd/>
            <a:tailEnd/>
          </a:ln>
          <a:effectLst/>
        </p:spPr>
        <p:txBody>
          <a:bodyPr wrap="none" anchor="ctr"/>
          <a:lstStyle/>
          <a:p>
            <a:pPr latinLnBrk="0">
              <a:spcBef>
                <a:spcPct val="0"/>
              </a:spcBef>
            </a:pPr>
            <a:r>
              <a:rPr lang="ko-KR" altLang="en-US" sz="1000" b="1" dirty="0" smtClean="0">
                <a:latin typeface="Arial" pitchFamily="34" charset="0"/>
                <a:ea typeface="MS PGothic" pitchFamily="34" charset="-128"/>
              </a:rPr>
              <a:t>사회 기반 구조의 </a:t>
            </a:r>
            <a:endParaRPr lang="en-US" altLang="ko-KR" sz="1000" b="1" dirty="0" smtClean="0">
              <a:latin typeface="Arial" pitchFamily="34" charset="0"/>
              <a:ea typeface="MS PGothic" pitchFamily="34" charset="-128"/>
            </a:endParaRPr>
          </a:p>
          <a:p>
            <a:pPr latinLnBrk="0">
              <a:spcBef>
                <a:spcPct val="0"/>
              </a:spcBef>
            </a:pPr>
            <a:r>
              <a:rPr lang="ko-KR" altLang="en-US" sz="1000" b="1" dirty="0" smtClean="0">
                <a:latin typeface="Arial" pitchFamily="34" charset="0"/>
                <a:ea typeface="MS PGothic" pitchFamily="34" charset="-128"/>
              </a:rPr>
              <a:t>안전성</a:t>
            </a:r>
            <a:endParaRPr lang="en-US" altLang="ja-JP" sz="1000" b="1" i="0" dirty="0">
              <a:latin typeface="Arial" pitchFamily="34" charset="0"/>
              <a:ea typeface="MS PGothic" pitchFamily="34" charset="-128"/>
            </a:endParaRPr>
          </a:p>
        </p:txBody>
      </p:sp>
      <p:sp>
        <p:nvSpPr>
          <p:cNvPr id="589861" name="AutoShape 37"/>
          <p:cNvSpPr>
            <a:spLocks noChangeArrowheads="1"/>
          </p:cNvSpPr>
          <p:nvPr/>
        </p:nvSpPr>
        <p:spPr bwMode="auto">
          <a:xfrm rot="-5400000">
            <a:off x="3735359" y="4603755"/>
            <a:ext cx="642937" cy="1325562"/>
          </a:xfrm>
          <a:prstGeom prst="homePlate">
            <a:avLst>
              <a:gd name="adj" fmla="val 41875"/>
            </a:avLst>
          </a:prstGeom>
          <a:solidFill>
            <a:srgbClr val="FFFF66"/>
          </a:solidFill>
          <a:ln w="9525">
            <a:solidFill>
              <a:schemeClr val="tx1"/>
            </a:solidFill>
            <a:miter lim="800000"/>
            <a:headEnd/>
            <a:tailEnd/>
          </a:ln>
          <a:effectLst/>
        </p:spPr>
        <p:txBody>
          <a:bodyPr vert="eaVert" wrap="none" anchor="b"/>
          <a:lstStyle/>
          <a:p>
            <a:pPr latinLnBrk="0">
              <a:spcBef>
                <a:spcPct val="0"/>
              </a:spcBef>
            </a:pPr>
            <a:endParaRPr lang="ja-JP" altLang="en-US" sz="1200" i="0">
              <a:latin typeface="Arial" pitchFamily="34" charset="0"/>
              <a:ea typeface="MS PGothic" pitchFamily="34" charset="-128"/>
            </a:endParaRPr>
          </a:p>
        </p:txBody>
      </p:sp>
      <p:sp>
        <p:nvSpPr>
          <p:cNvPr id="589862" name="Rectangle 38"/>
          <p:cNvSpPr>
            <a:spLocks noChangeArrowheads="1"/>
          </p:cNvSpPr>
          <p:nvPr/>
        </p:nvSpPr>
        <p:spPr bwMode="auto">
          <a:xfrm>
            <a:off x="3571868" y="5214950"/>
            <a:ext cx="900112" cy="366713"/>
          </a:xfrm>
          <a:prstGeom prst="rect">
            <a:avLst/>
          </a:prstGeom>
          <a:noFill/>
          <a:ln w="9525">
            <a:noFill/>
            <a:miter lim="800000"/>
            <a:headEnd/>
            <a:tailEnd/>
          </a:ln>
          <a:effectLst/>
        </p:spPr>
        <p:txBody>
          <a:bodyPr wrap="none" anchor="ctr"/>
          <a:lstStyle/>
          <a:p>
            <a:pPr latinLnBrk="0">
              <a:spcBef>
                <a:spcPct val="0"/>
              </a:spcBef>
            </a:pPr>
            <a:r>
              <a:rPr lang="ko-KR" altLang="en-US" sz="1000" b="1" dirty="0" smtClean="0">
                <a:latin typeface="Arial" pitchFamily="34" charset="0"/>
                <a:ea typeface="MS PGothic" pitchFamily="34" charset="-128"/>
              </a:rPr>
              <a:t>대규모 시스템의 </a:t>
            </a:r>
            <a:endParaRPr lang="en-US" altLang="ko-KR" sz="1000" b="1" dirty="0" smtClean="0">
              <a:latin typeface="Arial" pitchFamily="34" charset="0"/>
              <a:ea typeface="MS PGothic" pitchFamily="34" charset="-128"/>
            </a:endParaRPr>
          </a:p>
          <a:p>
            <a:pPr latinLnBrk="0">
              <a:spcBef>
                <a:spcPct val="0"/>
              </a:spcBef>
            </a:pPr>
            <a:r>
              <a:rPr lang="ko-KR" altLang="en-US" sz="1000" b="1" i="0" dirty="0" smtClean="0">
                <a:latin typeface="Arial" pitchFamily="34" charset="0"/>
                <a:ea typeface="MS PGothic" pitchFamily="34" charset="-128"/>
              </a:rPr>
              <a:t>가용성</a:t>
            </a:r>
            <a:endParaRPr lang="en-US" altLang="ja-JP" sz="1000" b="1" i="0" dirty="0">
              <a:latin typeface="Arial" pitchFamily="34" charset="0"/>
              <a:ea typeface="MS PGothic" pitchFamily="34" charset="-128"/>
            </a:endParaRPr>
          </a:p>
        </p:txBody>
      </p:sp>
      <p:sp>
        <p:nvSpPr>
          <p:cNvPr id="589863" name="AutoShape 39"/>
          <p:cNvSpPr>
            <a:spLocks noChangeArrowheads="1"/>
          </p:cNvSpPr>
          <p:nvPr/>
        </p:nvSpPr>
        <p:spPr bwMode="auto">
          <a:xfrm rot="-5400000">
            <a:off x="4718051" y="4354519"/>
            <a:ext cx="731837" cy="1023938"/>
          </a:xfrm>
          <a:prstGeom prst="homePlate">
            <a:avLst>
              <a:gd name="adj" fmla="val 41875"/>
            </a:avLst>
          </a:prstGeom>
          <a:solidFill>
            <a:srgbClr val="FFFF66"/>
          </a:solidFill>
          <a:ln w="9525">
            <a:solidFill>
              <a:schemeClr val="tx1"/>
            </a:solidFill>
            <a:miter lim="800000"/>
            <a:headEnd/>
            <a:tailEnd/>
          </a:ln>
          <a:effectLst/>
        </p:spPr>
        <p:txBody>
          <a:bodyPr vert="eaVert" wrap="none" anchor="b"/>
          <a:lstStyle/>
          <a:p>
            <a:pPr latinLnBrk="0">
              <a:spcBef>
                <a:spcPct val="0"/>
              </a:spcBef>
            </a:pPr>
            <a:endParaRPr lang="ja-JP" altLang="en-US" sz="1200" i="0">
              <a:latin typeface="Arial" pitchFamily="34" charset="0"/>
              <a:ea typeface="MS PGothic" pitchFamily="34" charset="-128"/>
            </a:endParaRPr>
          </a:p>
        </p:txBody>
      </p:sp>
      <p:sp>
        <p:nvSpPr>
          <p:cNvPr id="589864" name="Rectangle 40"/>
          <p:cNvSpPr>
            <a:spLocks noChangeArrowheads="1"/>
          </p:cNvSpPr>
          <p:nvPr/>
        </p:nvSpPr>
        <p:spPr bwMode="auto">
          <a:xfrm>
            <a:off x="4643438" y="4714884"/>
            <a:ext cx="911225" cy="509587"/>
          </a:xfrm>
          <a:prstGeom prst="rect">
            <a:avLst/>
          </a:prstGeom>
          <a:noFill/>
          <a:ln w="9525">
            <a:noFill/>
            <a:miter lim="800000"/>
            <a:headEnd/>
            <a:tailEnd/>
          </a:ln>
          <a:effectLst/>
        </p:spPr>
        <p:txBody>
          <a:bodyPr wrap="none" anchor="ctr"/>
          <a:lstStyle/>
          <a:p>
            <a:pPr latinLnBrk="0">
              <a:spcBef>
                <a:spcPct val="0"/>
              </a:spcBef>
            </a:pPr>
            <a:r>
              <a:rPr lang="ko-KR" altLang="en-US" sz="1000" b="1" dirty="0" smtClean="0">
                <a:latin typeface="Arial" pitchFamily="34" charset="0"/>
                <a:ea typeface="MS PGothic" pitchFamily="34" charset="-128"/>
              </a:rPr>
              <a:t>전자상거래의 </a:t>
            </a:r>
            <a:endParaRPr lang="en-US" altLang="ko-KR" sz="1000" b="1" dirty="0" smtClean="0">
              <a:latin typeface="Arial" pitchFamily="34" charset="0"/>
              <a:ea typeface="MS PGothic" pitchFamily="34" charset="-128"/>
            </a:endParaRPr>
          </a:p>
          <a:p>
            <a:pPr latinLnBrk="0">
              <a:spcBef>
                <a:spcPct val="0"/>
              </a:spcBef>
            </a:pPr>
            <a:r>
              <a:rPr lang="ko-KR" altLang="en-US" sz="1000" b="1" i="0" dirty="0" smtClean="0">
                <a:latin typeface="Arial" pitchFamily="34" charset="0"/>
                <a:ea typeface="MS PGothic" pitchFamily="34" charset="-128"/>
              </a:rPr>
              <a:t>네트워크 보안</a:t>
            </a:r>
            <a:endParaRPr lang="en-US" altLang="ja-JP" sz="1000" b="1" i="0" dirty="0">
              <a:latin typeface="Arial" pitchFamily="34" charset="0"/>
              <a:ea typeface="MS PGothic" pitchFamily="34" charset="-128"/>
            </a:endParaRPr>
          </a:p>
        </p:txBody>
      </p:sp>
      <p:sp>
        <p:nvSpPr>
          <p:cNvPr id="589865" name="AutoShape 41"/>
          <p:cNvSpPr>
            <a:spLocks noChangeArrowheads="1"/>
          </p:cNvSpPr>
          <p:nvPr/>
        </p:nvSpPr>
        <p:spPr bwMode="auto">
          <a:xfrm rot="-5400000">
            <a:off x="5536419" y="3910809"/>
            <a:ext cx="731837" cy="911228"/>
          </a:xfrm>
          <a:prstGeom prst="homePlate">
            <a:avLst>
              <a:gd name="adj" fmla="val 41875"/>
            </a:avLst>
          </a:prstGeom>
          <a:solidFill>
            <a:srgbClr val="FFFF66"/>
          </a:solidFill>
          <a:ln w="9525">
            <a:solidFill>
              <a:schemeClr val="tx1"/>
            </a:solidFill>
            <a:miter lim="800000"/>
            <a:headEnd/>
            <a:tailEnd/>
          </a:ln>
          <a:effectLst/>
        </p:spPr>
        <p:txBody>
          <a:bodyPr vert="eaVert" wrap="none" anchor="b"/>
          <a:lstStyle/>
          <a:p>
            <a:pPr latinLnBrk="0">
              <a:spcBef>
                <a:spcPct val="0"/>
              </a:spcBef>
            </a:pPr>
            <a:endParaRPr lang="ja-JP" altLang="en-US" sz="1200" i="0">
              <a:latin typeface="Arial" pitchFamily="34" charset="0"/>
              <a:ea typeface="MS PGothic" pitchFamily="34" charset="-128"/>
            </a:endParaRPr>
          </a:p>
        </p:txBody>
      </p:sp>
      <p:sp>
        <p:nvSpPr>
          <p:cNvPr id="589866" name="Rectangle 42"/>
          <p:cNvSpPr>
            <a:spLocks noChangeArrowheads="1"/>
          </p:cNvSpPr>
          <p:nvPr/>
        </p:nvSpPr>
        <p:spPr bwMode="auto">
          <a:xfrm>
            <a:off x="5429256" y="4214818"/>
            <a:ext cx="911225" cy="508000"/>
          </a:xfrm>
          <a:prstGeom prst="rect">
            <a:avLst/>
          </a:prstGeom>
          <a:noFill/>
          <a:ln w="9525">
            <a:noFill/>
            <a:miter lim="800000"/>
            <a:headEnd/>
            <a:tailEnd/>
          </a:ln>
          <a:effectLst/>
        </p:spPr>
        <p:txBody>
          <a:bodyPr wrap="none" anchor="ctr"/>
          <a:lstStyle/>
          <a:p>
            <a:pPr latinLnBrk="0">
              <a:spcBef>
                <a:spcPct val="0"/>
              </a:spcBef>
            </a:pPr>
            <a:r>
              <a:rPr lang="ko-KR" altLang="en-US" sz="1000" b="1" dirty="0" smtClean="0">
                <a:latin typeface="Arial" pitchFamily="34" charset="0"/>
                <a:ea typeface="MS PGothic" pitchFamily="34" charset="-128"/>
              </a:rPr>
              <a:t>전자 정부의</a:t>
            </a:r>
            <a:endParaRPr lang="en-US" altLang="ko-KR" sz="1000" b="1" dirty="0" smtClean="0">
              <a:latin typeface="Arial" pitchFamily="34" charset="0"/>
              <a:ea typeface="MS PGothic" pitchFamily="34" charset="-128"/>
            </a:endParaRPr>
          </a:p>
          <a:p>
            <a:pPr latinLnBrk="0">
              <a:spcBef>
                <a:spcPct val="0"/>
              </a:spcBef>
            </a:pPr>
            <a:r>
              <a:rPr lang="ko-KR" altLang="en-US" sz="1000" b="1" i="0" dirty="0" smtClean="0">
                <a:latin typeface="Arial" pitchFamily="34" charset="0"/>
                <a:ea typeface="MS PGothic" pitchFamily="34" charset="-128"/>
              </a:rPr>
              <a:t>보안 </a:t>
            </a:r>
            <a:endParaRPr lang="en-US" altLang="ja-JP" sz="1000" b="1" i="0" dirty="0">
              <a:latin typeface="Arial" pitchFamily="34" charset="0"/>
              <a:ea typeface="MS PGothic" pitchFamily="34" charset="-128"/>
            </a:endParaRPr>
          </a:p>
        </p:txBody>
      </p:sp>
      <p:sp>
        <p:nvSpPr>
          <p:cNvPr id="589867" name="AutoShape 43"/>
          <p:cNvSpPr>
            <a:spLocks noChangeArrowheads="1"/>
          </p:cNvSpPr>
          <p:nvPr/>
        </p:nvSpPr>
        <p:spPr bwMode="auto">
          <a:xfrm rot="-5400000">
            <a:off x="6350766" y="3205960"/>
            <a:ext cx="731838" cy="1133475"/>
          </a:xfrm>
          <a:prstGeom prst="homePlate">
            <a:avLst>
              <a:gd name="adj" fmla="val 41875"/>
            </a:avLst>
          </a:prstGeom>
          <a:solidFill>
            <a:srgbClr val="FFFF66"/>
          </a:solidFill>
          <a:ln w="9525">
            <a:solidFill>
              <a:schemeClr val="tx1"/>
            </a:solidFill>
            <a:miter lim="800000"/>
            <a:headEnd/>
            <a:tailEnd/>
          </a:ln>
          <a:effectLst/>
        </p:spPr>
        <p:txBody>
          <a:bodyPr vert="eaVert" wrap="none" anchor="b"/>
          <a:lstStyle/>
          <a:p>
            <a:pPr latinLnBrk="0">
              <a:spcBef>
                <a:spcPct val="0"/>
              </a:spcBef>
            </a:pPr>
            <a:endParaRPr lang="ja-JP" altLang="en-US" sz="1200" i="0">
              <a:latin typeface="Arial" pitchFamily="34" charset="0"/>
              <a:ea typeface="MS PGothic" pitchFamily="34" charset="-128"/>
            </a:endParaRPr>
          </a:p>
        </p:txBody>
      </p:sp>
      <p:sp>
        <p:nvSpPr>
          <p:cNvPr id="589868" name="Rectangle 44"/>
          <p:cNvSpPr>
            <a:spLocks noChangeArrowheads="1"/>
          </p:cNvSpPr>
          <p:nvPr/>
        </p:nvSpPr>
        <p:spPr bwMode="auto">
          <a:xfrm>
            <a:off x="6216622" y="3606804"/>
            <a:ext cx="1046162" cy="469900"/>
          </a:xfrm>
          <a:prstGeom prst="rect">
            <a:avLst/>
          </a:prstGeom>
          <a:noFill/>
          <a:ln w="9525">
            <a:noFill/>
            <a:miter lim="800000"/>
            <a:headEnd/>
            <a:tailEnd/>
          </a:ln>
          <a:effectLst/>
        </p:spPr>
        <p:txBody>
          <a:bodyPr wrap="none" anchor="ctr"/>
          <a:lstStyle/>
          <a:p>
            <a:pPr latinLnBrk="0">
              <a:spcBef>
                <a:spcPct val="0"/>
              </a:spcBef>
            </a:pPr>
            <a:r>
              <a:rPr lang="ko-KR" altLang="en-US" sz="1200" b="1" i="0" dirty="0" smtClean="0">
                <a:latin typeface="Arial" pitchFamily="34" charset="0"/>
                <a:ea typeface="MS PGothic" pitchFamily="34" charset="-128"/>
              </a:rPr>
              <a:t>안전하고 신뢰</a:t>
            </a:r>
            <a:endParaRPr lang="en-US" altLang="ko-KR" sz="1200" b="1" i="0" dirty="0" smtClean="0">
              <a:latin typeface="Arial" pitchFamily="34" charset="0"/>
              <a:ea typeface="MS PGothic" pitchFamily="34" charset="-128"/>
            </a:endParaRPr>
          </a:p>
          <a:p>
            <a:pPr latinLnBrk="0">
              <a:spcBef>
                <a:spcPct val="0"/>
              </a:spcBef>
            </a:pPr>
            <a:r>
              <a:rPr lang="ko-KR" altLang="en-US" sz="1200" b="1" dirty="0" smtClean="0">
                <a:latin typeface="Arial" pitchFamily="34" charset="0"/>
                <a:ea typeface="MS PGothic" pitchFamily="34" charset="-128"/>
              </a:rPr>
              <a:t>있는 사회</a:t>
            </a:r>
            <a:endParaRPr lang="en-US" altLang="ja-JP" sz="1200" b="1" i="0" dirty="0">
              <a:latin typeface="Arial" pitchFamily="34" charset="0"/>
              <a:ea typeface="MS PGothic" pitchFamily="34" charset="-128"/>
            </a:endParaRPr>
          </a:p>
        </p:txBody>
      </p:sp>
      <p:sp>
        <p:nvSpPr>
          <p:cNvPr id="589869" name="Text Box 45"/>
          <p:cNvSpPr txBox="1">
            <a:spLocks noChangeArrowheads="1"/>
          </p:cNvSpPr>
          <p:nvPr/>
        </p:nvSpPr>
        <p:spPr bwMode="auto">
          <a:xfrm>
            <a:off x="1495397" y="6340479"/>
            <a:ext cx="520700" cy="274638"/>
          </a:xfrm>
          <a:prstGeom prst="rect">
            <a:avLst/>
          </a:prstGeom>
          <a:noFill/>
          <a:ln w="9525">
            <a:noFill/>
            <a:miter lim="800000"/>
            <a:headEnd/>
            <a:tailEnd/>
          </a:ln>
          <a:effectLst/>
        </p:spPr>
        <p:txBody>
          <a:bodyPr wrap="none">
            <a:spAutoFit/>
          </a:bodyPr>
          <a:lstStyle/>
          <a:p>
            <a:pPr algn="l" latinLnBrk="0">
              <a:spcBef>
                <a:spcPct val="0"/>
              </a:spcBef>
            </a:pPr>
            <a:r>
              <a:rPr lang="en-US" altLang="ja-JP" sz="1200" i="0">
                <a:latin typeface="Arial" pitchFamily="34" charset="0"/>
                <a:ea typeface="MS PGothic" pitchFamily="34" charset="-128"/>
              </a:rPr>
              <a:t>1950</a:t>
            </a:r>
          </a:p>
        </p:txBody>
      </p:sp>
      <p:sp>
        <p:nvSpPr>
          <p:cNvPr id="589870" name="Rectangle 46"/>
          <p:cNvSpPr>
            <a:spLocks noChangeArrowheads="1"/>
          </p:cNvSpPr>
          <p:nvPr/>
        </p:nvSpPr>
        <p:spPr bwMode="auto">
          <a:xfrm>
            <a:off x="3884584" y="2443167"/>
            <a:ext cx="862737" cy="369332"/>
          </a:xfrm>
          <a:prstGeom prst="rect">
            <a:avLst/>
          </a:prstGeom>
          <a:noFill/>
          <a:ln w="9525">
            <a:noFill/>
            <a:miter lim="800000"/>
            <a:headEnd/>
            <a:tailEnd/>
          </a:ln>
          <a:effectLst/>
        </p:spPr>
        <p:txBody>
          <a:bodyPr wrap="none">
            <a:spAutoFit/>
          </a:bodyPr>
          <a:lstStyle/>
          <a:p>
            <a:pPr algn="l" latinLnBrk="0">
              <a:spcBef>
                <a:spcPct val="0"/>
              </a:spcBef>
            </a:pPr>
            <a:r>
              <a:rPr lang="ko-KR" altLang="en-US" sz="1800" b="1" dirty="0" smtClean="0">
                <a:solidFill>
                  <a:srgbClr val="2F15AF"/>
                </a:solidFill>
                <a:latin typeface="Arial" pitchFamily="34" charset="0"/>
                <a:ea typeface="MS PGothic" pitchFamily="34" charset="-128"/>
              </a:rPr>
              <a:t>인터넷</a:t>
            </a:r>
            <a:endParaRPr lang="en-US" altLang="ja-JP" sz="1800" b="1" dirty="0">
              <a:solidFill>
                <a:srgbClr val="2F15AF"/>
              </a:solidFill>
              <a:latin typeface="Arial" pitchFamily="34" charset="0"/>
              <a:ea typeface="MS PGothic" pitchFamily="34" charset="-128"/>
            </a:endParaRPr>
          </a:p>
        </p:txBody>
      </p:sp>
      <p:sp>
        <p:nvSpPr>
          <p:cNvPr id="589871" name="Rectangle 47"/>
          <p:cNvSpPr>
            <a:spLocks noChangeArrowheads="1"/>
          </p:cNvSpPr>
          <p:nvPr/>
        </p:nvSpPr>
        <p:spPr bwMode="auto">
          <a:xfrm>
            <a:off x="3309909" y="2736854"/>
            <a:ext cx="501650" cy="366713"/>
          </a:xfrm>
          <a:prstGeom prst="rect">
            <a:avLst/>
          </a:prstGeom>
          <a:solidFill>
            <a:schemeClr val="bg1"/>
          </a:solidFill>
          <a:ln w="9525">
            <a:noFill/>
            <a:miter lim="800000"/>
            <a:headEnd/>
            <a:tailEnd/>
          </a:ln>
          <a:effectLst/>
        </p:spPr>
        <p:txBody>
          <a:bodyPr wrap="none">
            <a:spAutoFit/>
          </a:bodyPr>
          <a:lstStyle/>
          <a:p>
            <a:pPr algn="l" latinLnBrk="0">
              <a:spcBef>
                <a:spcPct val="0"/>
              </a:spcBef>
            </a:pPr>
            <a:r>
              <a:rPr lang="en-US" altLang="ja-JP" sz="1800" b="1">
                <a:solidFill>
                  <a:srgbClr val="2F15AF"/>
                </a:solidFill>
                <a:latin typeface="Arial" pitchFamily="34" charset="0"/>
                <a:ea typeface="MS PGothic" pitchFamily="34" charset="-128"/>
              </a:rPr>
              <a:t>PC</a:t>
            </a:r>
          </a:p>
        </p:txBody>
      </p:sp>
      <p:sp>
        <p:nvSpPr>
          <p:cNvPr id="589873" name="Rectangle 49"/>
          <p:cNvSpPr>
            <a:spLocks noChangeArrowheads="1"/>
          </p:cNvSpPr>
          <p:nvPr/>
        </p:nvSpPr>
        <p:spPr bwMode="auto">
          <a:xfrm>
            <a:off x="4357686" y="1857364"/>
            <a:ext cx="2056973" cy="313932"/>
          </a:xfrm>
          <a:prstGeom prst="rect">
            <a:avLst/>
          </a:prstGeom>
          <a:noFill/>
          <a:ln w="9525">
            <a:noFill/>
            <a:miter lim="800000"/>
            <a:headEnd/>
            <a:tailEnd/>
          </a:ln>
          <a:effectLst/>
        </p:spPr>
        <p:txBody>
          <a:bodyPr wrap="none">
            <a:spAutoFit/>
          </a:bodyPr>
          <a:lstStyle/>
          <a:p>
            <a:pPr latinLnBrk="0">
              <a:lnSpc>
                <a:spcPct val="80000"/>
              </a:lnSpc>
              <a:spcBef>
                <a:spcPct val="0"/>
              </a:spcBef>
            </a:pPr>
            <a:r>
              <a:rPr lang="ko-KR" altLang="en-US" b="1" dirty="0" smtClean="0">
                <a:solidFill>
                  <a:srgbClr val="2F15AF"/>
                </a:solidFill>
                <a:latin typeface="Arial" pitchFamily="34" charset="0"/>
                <a:ea typeface="MS PGothic" pitchFamily="34" charset="-128"/>
              </a:rPr>
              <a:t>이동성</a:t>
            </a:r>
            <a:r>
              <a:rPr lang="en-US" altLang="ko-KR" b="1" dirty="0" smtClean="0">
                <a:solidFill>
                  <a:srgbClr val="2F15AF"/>
                </a:solidFill>
                <a:latin typeface="Arial" pitchFamily="34" charset="0"/>
                <a:ea typeface="MS PGothic" pitchFamily="34" charset="-128"/>
              </a:rPr>
              <a:t>/</a:t>
            </a:r>
            <a:r>
              <a:rPr lang="ko-KR" altLang="en-US" b="1" dirty="0" err="1" smtClean="0">
                <a:solidFill>
                  <a:srgbClr val="2F15AF"/>
                </a:solidFill>
                <a:latin typeface="Arial" pitchFamily="34" charset="0"/>
                <a:ea typeface="MS PGothic" pitchFamily="34" charset="-128"/>
              </a:rPr>
              <a:t>유비쿼터스</a:t>
            </a:r>
            <a:endParaRPr lang="en-US" altLang="ja-JP" sz="1800" b="1" dirty="0">
              <a:solidFill>
                <a:srgbClr val="2F15AF"/>
              </a:solidFill>
              <a:latin typeface="Arial" pitchFamily="34" charset="0"/>
              <a:ea typeface="MS PGothic" pitchFamily="34" charset="-128"/>
            </a:endParaRPr>
          </a:p>
        </p:txBody>
      </p:sp>
      <p:sp>
        <p:nvSpPr>
          <p:cNvPr id="52" name="제목 1"/>
          <p:cNvSpPr>
            <a:spLocks noGrp="1"/>
          </p:cNvSpPr>
          <p:nvPr>
            <p:ph type="title"/>
          </p:nvPr>
        </p:nvSpPr>
        <p:spPr>
          <a:xfrm>
            <a:off x="782278" y="491705"/>
            <a:ext cx="7239000" cy="894382"/>
          </a:xfrm>
        </p:spPr>
        <p:txBody>
          <a:bodyPr/>
          <a:lstStyle/>
          <a:p>
            <a:r>
              <a:rPr lang="en-US" altLang="ko-KR" sz="3600" b="1" dirty="0" smtClean="0"/>
              <a:t>IT</a:t>
            </a:r>
            <a:r>
              <a:rPr lang="ko-KR" altLang="en-US" sz="3600" b="1" dirty="0" smtClean="0"/>
              <a:t>와</a:t>
            </a:r>
            <a:r>
              <a:rPr lang="en-US" altLang="ko-KR" sz="3600" b="1" dirty="0" smtClean="0"/>
              <a:t> </a:t>
            </a:r>
            <a:r>
              <a:rPr lang="ko-KR" altLang="en-US" sz="3600" b="1" dirty="0" smtClean="0"/>
              <a:t>정보보호 기술의 변천</a:t>
            </a:r>
            <a:endParaRPr lang="ko-KR" alt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ED0694A7-751E-4B64-8E11-BB0C13246124}" type="slidenum">
              <a:rPr lang="en-US" altLang="ko-KR"/>
              <a:pPr/>
              <a:t>2</a:t>
            </a:fld>
            <a:endParaRPr lang="en-US" altLang="ko-KR"/>
          </a:p>
        </p:txBody>
      </p:sp>
      <p:sp>
        <p:nvSpPr>
          <p:cNvPr id="709635" name="Rectangle 3"/>
          <p:cNvSpPr>
            <a:spLocks noChangeArrowheads="1"/>
          </p:cNvSpPr>
          <p:nvPr/>
        </p:nvSpPr>
        <p:spPr bwMode="auto">
          <a:xfrm>
            <a:off x="1619250" y="2414588"/>
            <a:ext cx="5716588" cy="704850"/>
          </a:xfrm>
          <a:prstGeom prst="rect">
            <a:avLst/>
          </a:prstGeom>
          <a:noFill/>
          <a:ln w="9525">
            <a:noFill/>
            <a:miter lim="800000"/>
            <a:headEnd/>
            <a:tailEnd/>
          </a:ln>
          <a:effectLst/>
        </p:spPr>
        <p:txBody>
          <a:bodyPr lIns="83378" tIns="40983" rIns="83378" bIns="40983"/>
          <a:lstStyle/>
          <a:p>
            <a:pPr eaLnBrk="0" hangingPunct="0">
              <a:lnSpc>
                <a:spcPct val="90000"/>
              </a:lnSpc>
            </a:pPr>
            <a:r>
              <a:rPr lang="en-GB" altLang="ko-KR" sz="2800" i="0" dirty="0" smtClean="0">
                <a:solidFill>
                  <a:schemeClr val="tx2"/>
                </a:solidFill>
              </a:rPr>
              <a:t>Lect. </a:t>
            </a:r>
            <a:r>
              <a:rPr lang="en-GB" altLang="ko-KR" sz="2800" i="0" smtClean="0">
                <a:solidFill>
                  <a:schemeClr val="tx2"/>
                </a:solidFill>
              </a:rPr>
              <a:t>1 : </a:t>
            </a:r>
            <a:r>
              <a:rPr lang="en-US" altLang="ko-KR" sz="2800" i="0" smtClean="0">
                <a:solidFill>
                  <a:schemeClr val="tx2"/>
                </a:solidFill>
              </a:rPr>
              <a:t>Introduction </a:t>
            </a:r>
            <a:r>
              <a:rPr lang="en-US" altLang="ko-KR" sz="2800" i="0" dirty="0" smtClean="0">
                <a:solidFill>
                  <a:schemeClr val="tx2"/>
                </a:solidFill>
              </a:rPr>
              <a:t>I</a:t>
            </a:r>
            <a:endParaRPr lang="en-GB" altLang="ko-KR" sz="2800" i="0" dirty="0">
              <a:solidFill>
                <a:schemeClr val="tx2"/>
              </a:solidFill>
            </a:endParaRPr>
          </a:p>
        </p:txBody>
      </p:sp>
      <p:sp>
        <p:nvSpPr>
          <p:cNvPr id="5" name="TextBox 4"/>
          <p:cNvSpPr txBox="1"/>
          <p:nvPr/>
        </p:nvSpPr>
        <p:spPr>
          <a:xfrm>
            <a:off x="2423263" y="3453493"/>
            <a:ext cx="3698449" cy="1200329"/>
          </a:xfrm>
          <a:prstGeom prst="rect">
            <a:avLst/>
          </a:prstGeom>
          <a:noFill/>
        </p:spPr>
        <p:txBody>
          <a:bodyPr wrap="none" rtlCol="0">
            <a:spAutoFit/>
          </a:bodyPr>
          <a:lstStyle/>
          <a:p>
            <a:r>
              <a:rPr lang="en-US" altLang="ko-KR" dirty="0" smtClean="0"/>
              <a:t>How it begins?</a:t>
            </a:r>
          </a:p>
          <a:p>
            <a:r>
              <a:rPr lang="en-US" altLang="ko-KR" dirty="0" smtClean="0"/>
              <a:t>Can I survive this course ?</a:t>
            </a:r>
          </a:p>
          <a:p>
            <a:r>
              <a:rPr lang="en-US" altLang="ko-KR" dirty="0" smtClean="0"/>
              <a:t>I will give this lecture in Korean</a:t>
            </a:r>
          </a:p>
          <a:p>
            <a:r>
              <a:rPr lang="en-US" altLang="ko-KR" dirty="0" smtClean="0"/>
              <a:t>(Apologies)</a:t>
            </a:r>
            <a:endParaRPr lang="ko-KR"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fld id="{ED0694A7-751E-4B64-8E11-BB0C13246124}" type="slidenum">
              <a:rPr lang="en-US" altLang="ko-KR"/>
              <a:pPr/>
              <a:t>3</a:t>
            </a:fld>
            <a:endParaRPr lang="en-US" altLang="ko-KR"/>
          </a:p>
        </p:txBody>
      </p:sp>
      <p:sp>
        <p:nvSpPr>
          <p:cNvPr id="709635" name="Rectangle 3"/>
          <p:cNvSpPr>
            <a:spLocks noChangeArrowheads="1"/>
          </p:cNvSpPr>
          <p:nvPr/>
        </p:nvSpPr>
        <p:spPr bwMode="auto">
          <a:xfrm>
            <a:off x="1580614" y="907760"/>
            <a:ext cx="5716588" cy="704850"/>
          </a:xfrm>
          <a:prstGeom prst="rect">
            <a:avLst/>
          </a:prstGeom>
          <a:noFill/>
          <a:ln w="9525">
            <a:noFill/>
            <a:miter lim="800000"/>
            <a:headEnd/>
            <a:tailEnd/>
          </a:ln>
          <a:effectLst/>
        </p:spPr>
        <p:txBody>
          <a:bodyPr lIns="83378" tIns="40983" rIns="83378" bIns="40983"/>
          <a:lstStyle/>
          <a:p>
            <a:pPr eaLnBrk="0" hangingPunct="0">
              <a:lnSpc>
                <a:spcPct val="90000"/>
              </a:lnSpc>
            </a:pPr>
            <a:r>
              <a:rPr lang="en-GB" altLang="ko-KR" sz="2800" i="0" dirty="0" smtClean="0">
                <a:solidFill>
                  <a:schemeClr val="tx2"/>
                </a:solidFill>
              </a:rPr>
              <a:t>Overview(1/2)</a:t>
            </a:r>
            <a:endParaRPr lang="en-GB" altLang="ko-KR" sz="2800" i="0" dirty="0">
              <a:solidFill>
                <a:schemeClr val="tx2"/>
              </a:solidFill>
            </a:endParaRPr>
          </a:p>
        </p:txBody>
      </p:sp>
      <p:sp>
        <p:nvSpPr>
          <p:cNvPr id="896001" name="Rectangle 1"/>
          <p:cNvSpPr>
            <a:spLocks noChangeArrowheads="1"/>
          </p:cNvSpPr>
          <p:nvPr/>
        </p:nvSpPr>
        <p:spPr bwMode="auto">
          <a:xfrm>
            <a:off x="227105" y="1812061"/>
            <a:ext cx="8659906"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kumimoji="1" lang="en-US" altLang="ko-KR" sz="200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Objective</a:t>
            </a:r>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a:t>
            </a:r>
            <a:r>
              <a:rPr lang="en-US" altLang="ko-KR" sz="2000" b="0" dirty="0" smtClean="0"/>
              <a:t> </a:t>
            </a:r>
            <a:r>
              <a:rPr lang="en-US" altLang="ko-KR" sz="2000" b="0" dirty="0" smtClean="0">
                <a:solidFill>
                  <a:srgbClr val="FF0000"/>
                </a:solidFill>
              </a:rPr>
              <a:t>This course introduces the fundamental understanding on information security to build for any secure system including classical, symmetric and asymmetric cryptosystem with mathematical background. We also deal with the cryptographic protocols and their applications. Experts in this area will give a special talk on hot issues in information security. After finishing this class, the students will be expected to understand the broad spectrum on information security and cryptography to execute advanced research.</a:t>
            </a:r>
            <a:endParaRPr kumimoji="1" lang="en-US" altLang="ko-KR" sz="2000" b="0" u="none" strike="noStrike" cap="none" normalizeH="0" baseline="0" dirty="0" smtClean="0">
              <a:ln>
                <a:noFill/>
              </a:ln>
              <a:solidFill>
                <a:srgbClr val="FF0000"/>
              </a:solidFill>
              <a:effectLst/>
              <a:latin typeface="Times New Roman" pitchFamily="18" charset="0"/>
              <a:ea typeface="바탕체" pitchFamily="17" charset="-127"/>
              <a:cs typeface="Times New Roman" pitchFamily="18" charset="0"/>
            </a:endParaRPr>
          </a:p>
          <a:p>
            <a:pPr marL="0" marR="0" lvl="0" indent="0" algn="just" defTabSz="914400" rtl="0" eaLnBrk="1" fontAlgn="base" latinLnBrk="1" hangingPunct="1">
              <a:lnSpc>
                <a:spcPct val="100000"/>
              </a:lnSpc>
              <a:spcBef>
                <a:spcPct val="0"/>
              </a:spcBef>
              <a:spcAft>
                <a:spcPct val="0"/>
              </a:spcAft>
              <a:buClrTx/>
              <a:buSzTx/>
              <a:buFontTx/>
              <a:buNone/>
              <a:tabLst/>
            </a:pPr>
            <a:endParaRPr kumimoji="1" lang="en-US" altLang="ko-KR" sz="20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5" name="TextBox 4"/>
          <p:cNvSpPr txBox="1"/>
          <p:nvPr/>
        </p:nvSpPr>
        <p:spPr>
          <a:xfrm>
            <a:off x="156029" y="5016499"/>
            <a:ext cx="8674100" cy="707886"/>
          </a:xfrm>
          <a:prstGeom prst="rect">
            <a:avLst/>
          </a:prstGeom>
          <a:noFill/>
        </p:spPr>
        <p:txBody>
          <a:bodyPr wrap="square" rtlCol="0">
            <a:spAutoFit/>
          </a:bodyPr>
          <a:lstStyle/>
          <a:p>
            <a:r>
              <a:rPr lang="en-US" altLang="ko-KR" sz="2000" dirty="0" smtClean="0"/>
              <a:t>Course Webpage</a:t>
            </a:r>
          </a:p>
          <a:p>
            <a:r>
              <a:rPr lang="en-US" altLang="ko-KR" sz="2000" dirty="0" smtClean="0"/>
              <a:t>http</a:t>
            </a:r>
            <a:r>
              <a:rPr lang="en-US" altLang="ko-KR" sz="2000" smtClean="0"/>
              <a:t>://</a:t>
            </a:r>
            <a:r>
              <a:rPr lang="en-US" altLang="ko-KR" sz="2000" smtClean="0"/>
              <a:t>caislab.kaist.ac.kr/Lecture/data/2010/spring/cs448</a:t>
            </a:r>
            <a:r>
              <a:rPr lang="en-US" altLang="ko-KR" sz="2000" dirty="0" smtClean="0"/>
              <a:t>/</a:t>
            </a:r>
            <a:endParaRPr lang="ko-KR" altLang="en-US" sz="2000" dirty="0"/>
          </a:p>
        </p:txBody>
      </p:sp>
      <p:pic>
        <p:nvPicPr>
          <p:cNvPr id="739329" name="Picture 1"/>
          <p:cNvPicPr>
            <a:picLocks noChangeAspect="1" noChangeArrowheads="1"/>
          </p:cNvPicPr>
          <p:nvPr/>
        </p:nvPicPr>
        <p:blipFill>
          <a:blip r:embed="rId3" cstate="print"/>
          <a:srcRect/>
          <a:stretch>
            <a:fillRect/>
          </a:stretch>
        </p:blipFill>
        <p:spPr bwMode="auto">
          <a:xfrm>
            <a:off x="7486651" y="712337"/>
            <a:ext cx="955220" cy="10945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0"/>
          </p:nvPr>
        </p:nvSpPr>
        <p:spPr/>
        <p:txBody>
          <a:bodyPr/>
          <a:lstStyle/>
          <a:p>
            <a:fld id="{7E511258-9E13-497C-B3F2-951CD3ADBD82}" type="slidenum">
              <a:rPr lang="en-US" altLang="ko-KR" smtClean="0"/>
              <a:pPr/>
              <a:t>4</a:t>
            </a:fld>
            <a:endParaRPr lang="en-US" altLang="ko-KR"/>
          </a:p>
        </p:txBody>
      </p:sp>
      <p:sp>
        <p:nvSpPr>
          <p:cNvPr id="838657" name="Rectangle 1"/>
          <p:cNvSpPr>
            <a:spLocks noChangeArrowheads="1"/>
          </p:cNvSpPr>
          <p:nvPr/>
        </p:nvSpPr>
        <p:spPr bwMode="auto">
          <a:xfrm>
            <a:off x="283339" y="1126139"/>
            <a:ext cx="8525812"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r>
              <a:rPr kumimoji="1" lang="en-US" altLang="ko-KR" sz="2400" b="1"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Instructor:</a:t>
            </a:r>
            <a:r>
              <a:rPr lang="en-US" altLang="ko-KR" sz="2400" b="0" i="0" dirty="0" smtClean="0">
                <a:latin typeface="Times New Roman" pitchFamily="18" charset="0"/>
                <a:ea typeface="바탕체" pitchFamily="17" charset="-127"/>
                <a:cs typeface="Times New Roman" pitchFamily="18" charset="0"/>
              </a:rPr>
              <a:t> </a:t>
            </a:r>
            <a:r>
              <a:rPr kumimoji="1" lang="en-US" altLang="ko-KR" sz="2400"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Prof. </a:t>
            </a:r>
            <a:r>
              <a:rPr kumimoji="1" lang="en-US" altLang="ko-KR" sz="2400" b="0" i="0" u="none" strike="noStrike" cap="none" normalizeH="0" baseline="0" dirty="0" err="1" smtClean="0">
                <a:ln>
                  <a:noFill/>
                </a:ln>
                <a:solidFill>
                  <a:schemeClr val="tx1"/>
                </a:solidFill>
                <a:effectLst/>
                <a:latin typeface="Times New Roman" pitchFamily="18" charset="0"/>
                <a:ea typeface="바탕체" pitchFamily="17" charset="-127"/>
                <a:cs typeface="Times New Roman" pitchFamily="18" charset="0"/>
              </a:rPr>
              <a:t>Kwangjo</a:t>
            </a:r>
            <a:r>
              <a:rPr kumimoji="1" lang="en-US" altLang="ko-KR" sz="2400"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 Kim</a:t>
            </a:r>
            <a:endParaRPr kumimoji="1" lang="en-US" altLang="ko-KR" sz="2400" b="0" i="0" u="none" strike="noStrike" cap="none" normalizeH="0" baseline="0" dirty="0" smtClean="0">
              <a:ln>
                <a:noFill/>
              </a:ln>
              <a:solidFill>
                <a:schemeClr val="tx1"/>
              </a:solidFill>
              <a:effectLst/>
              <a:latin typeface="굴림" pitchFamily="50" charset="-127"/>
              <a:ea typeface="굴림" pitchFamily="50" charset="-127"/>
            </a:endParaRPr>
          </a:p>
          <a:p>
            <a:pPr algn="l" eaLnBrk="0" latinLnBrk="0" hangingPunct="0"/>
            <a:r>
              <a:rPr lang="it-IT" altLang="ko-KR" sz="2000" i="0" dirty="0" smtClean="0">
                <a:latin typeface="Times New Roman" pitchFamily="18" charset="0"/>
                <a:ea typeface="바탕체" pitchFamily="17" charset="-127"/>
                <a:cs typeface="Times New Roman" pitchFamily="18" charset="0"/>
              </a:rPr>
              <a:t>TA</a:t>
            </a:r>
            <a:r>
              <a:rPr kumimoji="1" lang="it-IT" altLang="ko-KR" sz="2000" b="1"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 </a:t>
            </a:r>
            <a:r>
              <a:rPr lang="it-IT" altLang="ko-KR" sz="1400" b="0" dirty="0" smtClean="0"/>
              <a:t>Mr. Junhyun Yim (MS Student, </a:t>
            </a:r>
            <a:r>
              <a:rPr lang="it-IT" altLang="ko-KR" sz="1400" b="0" u="sng" dirty="0" smtClean="0"/>
              <a:t>junhyunv@kaist.ac.kr</a:t>
            </a:r>
            <a:r>
              <a:rPr lang="it-IT" altLang="ko-KR" sz="1400" b="0" dirty="0" smtClean="0"/>
              <a:t> ,  HP:011-569-5460</a:t>
            </a:r>
          </a:p>
          <a:p>
            <a:pPr algn="l" eaLnBrk="0" latinLnBrk="0" hangingPunct="0"/>
            <a:r>
              <a:rPr lang="it-IT" altLang="ko-KR" sz="1400" b="0" dirty="0" smtClean="0"/>
              <a:t>          Mr. Made Harta Dwijaksara(MS Student@CAISLAB), </a:t>
            </a:r>
            <a:r>
              <a:rPr lang="it-IT" altLang="ko-KR" sz="1400" b="0" u="sng" dirty="0" smtClean="0"/>
              <a:t>made.harta@kaist.ac.kr</a:t>
            </a:r>
            <a:r>
              <a:rPr lang="it-IT" altLang="ko-KR" sz="1400" b="0" dirty="0" smtClean="0"/>
              <a:t>, 010-2565-0485</a:t>
            </a:r>
            <a:endParaRPr lang="ko-KR" altLang="ko-KR" sz="1400" dirty="0" smtClean="0"/>
          </a:p>
          <a:p>
            <a:pPr algn="l" eaLnBrk="0" latinLnBrk="0" hangingPunct="0"/>
            <a:endParaRPr kumimoji="1" lang="it-IT" altLang="ko-KR" sz="2400"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it-IT" altLang="ko-KR" sz="2400" b="1"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Text: </a:t>
            </a:r>
            <a:r>
              <a:rPr kumimoji="1" lang="en-US" altLang="ko-KR" sz="2400"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Handouts</a:t>
            </a:r>
            <a:endParaRPr kumimoji="1" lang="en-US" altLang="ko-KR" sz="2400" b="0" i="0" u="none" strike="noStrike" cap="none" normalizeH="0" baseline="0" dirty="0" smtClean="0">
              <a:ln>
                <a:noFill/>
              </a:ln>
              <a:solidFill>
                <a:schemeClr val="tx1"/>
              </a:solidFill>
              <a:effectLst/>
              <a:latin typeface="굴림" pitchFamily="50" charset="-127"/>
              <a:ea typeface="굴림" pitchFamily="50" charset="-127"/>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it-IT" altLang="ko-KR" sz="2400" b="1"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References:</a:t>
            </a:r>
            <a:endParaRPr kumimoji="1" lang="it-IT" altLang="ko-KR" sz="2400" b="0" i="0" u="none" strike="noStrike" cap="none" normalizeH="0" baseline="0" dirty="0" smtClean="0">
              <a:ln>
                <a:noFill/>
              </a:ln>
              <a:solidFill>
                <a:schemeClr val="tx1"/>
              </a:solidFill>
              <a:effectLst/>
              <a:latin typeface="굴림" pitchFamily="50" charset="-127"/>
              <a:ea typeface="굴림" pitchFamily="50" charset="-127"/>
            </a:endParaRPr>
          </a:p>
          <a:p>
            <a:pPr marL="914400" lvl="1" indent="-457200" algn="l" eaLnBrk="0" latinLnBrk="0" hangingPunct="0">
              <a:buFont typeface="+mj-lt"/>
              <a:buAutoNum type="arabicPeriod"/>
            </a:pPr>
            <a:r>
              <a:rPr kumimoji="1" lang="en-US" altLang="ko-KR"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Wade Trappe, Lawrence C. Washington, </a:t>
            </a:r>
            <a:r>
              <a:rPr kumimoji="1" lang="en-US" altLang="ko-KR" b="0" i="0" u="none" strike="noStrike" cap="none" normalizeH="0" baseline="0" dirty="0" smtClean="0">
                <a:ln>
                  <a:noFill/>
                </a:ln>
                <a:solidFill>
                  <a:schemeClr val="tx1"/>
                </a:solidFill>
                <a:effectLst/>
                <a:latin typeface="Arial"/>
                <a:ea typeface="바탕체" pitchFamily="17" charset="-127"/>
                <a:cs typeface="Times New Roman" pitchFamily="18" charset="0"/>
              </a:rPr>
              <a:t>“</a:t>
            </a:r>
            <a:r>
              <a:rPr kumimoji="1" lang="en-US" altLang="ko-KR"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Introduction to Cryptography with Coding Theory</a:t>
            </a:r>
            <a:r>
              <a:rPr kumimoji="1" lang="en-US" altLang="ko-KR" b="0" i="0" u="none" strike="noStrike" cap="none" normalizeH="0" baseline="0" dirty="0" smtClean="0">
                <a:ln>
                  <a:noFill/>
                </a:ln>
                <a:solidFill>
                  <a:schemeClr val="tx1"/>
                </a:solidFill>
                <a:effectLst/>
                <a:latin typeface="Arial"/>
                <a:ea typeface="바탕체" pitchFamily="17" charset="-127"/>
                <a:cs typeface="Times New Roman" pitchFamily="18" charset="0"/>
              </a:rPr>
              <a:t>”</a:t>
            </a:r>
            <a:r>
              <a:rPr kumimoji="1" lang="en-US" altLang="ko-KR"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 2nd Ed, 2005, Prentice Hall ISBN 0-13-186239-1</a:t>
            </a:r>
            <a:endParaRPr kumimoji="1" lang="en-US" altLang="ko-KR" b="0" i="0" u="none" strike="noStrike" cap="none" normalizeH="0" baseline="0" dirty="0" smtClean="0">
              <a:ln>
                <a:noFill/>
              </a:ln>
              <a:solidFill>
                <a:schemeClr val="tx1"/>
              </a:solidFill>
              <a:effectLst/>
              <a:latin typeface="굴림" pitchFamily="50" charset="-127"/>
              <a:ea typeface="굴림" pitchFamily="50" charset="-127"/>
            </a:endParaRPr>
          </a:p>
          <a:p>
            <a:pPr marL="914400" lvl="1" indent="-457200" algn="l" eaLnBrk="0" latinLnBrk="0" hangingPunct="0">
              <a:buFont typeface="+mj-lt"/>
              <a:buAutoNum type="arabicPeriod"/>
            </a:pPr>
            <a:r>
              <a:rPr kumimoji="1" lang="en-US" altLang="ko-KR"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Richard A. </a:t>
            </a:r>
            <a:r>
              <a:rPr kumimoji="1" lang="en-US" altLang="ko-KR" b="0" i="0" u="none" strike="noStrike" cap="none" normalizeH="0" baseline="0" dirty="0" err="1" smtClean="0">
                <a:ln>
                  <a:noFill/>
                </a:ln>
                <a:solidFill>
                  <a:schemeClr val="tx1"/>
                </a:solidFill>
                <a:effectLst/>
                <a:latin typeface="Times New Roman" pitchFamily="18" charset="0"/>
                <a:ea typeface="바탕체" pitchFamily="17" charset="-127"/>
                <a:cs typeface="Times New Roman" pitchFamily="18" charset="0"/>
              </a:rPr>
              <a:t>Mollin</a:t>
            </a:r>
            <a:r>
              <a:rPr kumimoji="1" lang="en-US" altLang="ko-KR"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 </a:t>
            </a:r>
            <a:r>
              <a:rPr kumimoji="1" lang="en-US" altLang="ko-KR" b="0" i="0" u="none" strike="noStrike" cap="none" normalizeH="0" baseline="0" dirty="0" smtClean="0">
                <a:ln>
                  <a:noFill/>
                </a:ln>
                <a:solidFill>
                  <a:schemeClr val="tx1"/>
                </a:solidFill>
                <a:effectLst/>
                <a:latin typeface="Arial"/>
                <a:ea typeface="바탕체" pitchFamily="17" charset="-127"/>
                <a:cs typeface="Times New Roman" pitchFamily="18" charset="0"/>
              </a:rPr>
              <a:t>“</a:t>
            </a:r>
            <a:r>
              <a:rPr kumimoji="1" lang="en-US" altLang="ko-KR"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An Introduction to Cryptography</a:t>
            </a:r>
            <a:r>
              <a:rPr kumimoji="1" lang="en-US" altLang="ko-KR" b="0" i="0" u="none" strike="noStrike" cap="none" normalizeH="0" baseline="0" dirty="0" smtClean="0">
                <a:ln>
                  <a:noFill/>
                </a:ln>
                <a:solidFill>
                  <a:schemeClr val="tx1"/>
                </a:solidFill>
                <a:effectLst/>
                <a:latin typeface="Arial"/>
                <a:ea typeface="바탕체" pitchFamily="17" charset="-127"/>
                <a:cs typeface="Times New Roman" pitchFamily="18" charset="0"/>
              </a:rPr>
              <a:t>”</a:t>
            </a:r>
            <a:r>
              <a:rPr kumimoji="1" lang="en-US" altLang="ko-KR"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 Chapman &amp; Hall/CRC, 2001, ISBN 1-58488-127-5</a:t>
            </a:r>
          </a:p>
          <a:p>
            <a:pPr marL="800100" lvl="1" indent="-342900" algn="l"/>
            <a:r>
              <a:rPr lang="it-IT" altLang="ko-KR" b="0" i="0" dirty="0" smtClean="0">
                <a:latin typeface="+mj-lt"/>
              </a:rPr>
              <a:t>3.    Mark Stamp, “Information Security: Principles and Practices”, </a:t>
            </a:r>
            <a:endParaRPr lang="ko-KR" altLang="ko-KR" i="0" dirty="0" smtClean="0">
              <a:latin typeface="+mj-lt"/>
            </a:endParaRPr>
          </a:p>
          <a:p>
            <a:pPr marL="800100" lvl="1" indent="-342900" algn="l"/>
            <a:r>
              <a:rPr lang="it-IT" altLang="ko-KR" b="0" i="0" dirty="0" smtClean="0">
                <a:latin typeface="+mj-lt"/>
              </a:rPr>
              <a:t>       ISBN:978-0-471-73848-0, 2005 Oct. Wiley International</a:t>
            </a:r>
            <a:endParaRPr lang="ko-KR" altLang="ko-KR" i="0" dirty="0" smtClean="0">
              <a:latin typeface="+mj-lt"/>
            </a:endParaRPr>
          </a:p>
          <a:p>
            <a:pPr marL="800100" lvl="1" indent="-342900" algn="l"/>
            <a:r>
              <a:rPr lang="it-IT" altLang="ko-KR" b="0" i="0" dirty="0" smtClean="0">
                <a:latin typeface="+mj-lt"/>
              </a:rPr>
              <a:t>       http://as.wiley.com/WileyCDA/WileyTitle/productCd-0471738484.html</a:t>
            </a:r>
            <a:endParaRPr lang="ko-KR" altLang="ko-KR" i="0" dirty="0" smtClean="0">
              <a:latin typeface="+mj-lt"/>
            </a:endParaRPr>
          </a:p>
          <a:p>
            <a:pPr marL="800100" lvl="1" indent="-342900" algn="l"/>
            <a:r>
              <a:rPr lang="it-IT" altLang="ko-KR" b="0" i="0" dirty="0" smtClean="0">
                <a:latin typeface="+mj-lt"/>
              </a:rPr>
              <a:t>     (</a:t>
            </a:r>
            <a:r>
              <a:rPr lang="ko-KR" altLang="ko-KR" b="0" i="0" dirty="0" smtClean="0">
                <a:latin typeface="+mj-lt"/>
              </a:rPr>
              <a:t>한국어 </a:t>
            </a:r>
            <a:r>
              <a:rPr lang="it-IT" altLang="ko-KR" b="0" i="0" dirty="0" smtClean="0">
                <a:latin typeface="+mj-lt"/>
              </a:rPr>
              <a:t>“</a:t>
            </a:r>
            <a:r>
              <a:rPr lang="ko-KR" altLang="ko-KR" b="0" i="0" dirty="0" smtClean="0">
                <a:latin typeface="+mj-lt"/>
              </a:rPr>
              <a:t>정보보안 이론과 실제</a:t>
            </a:r>
            <a:r>
              <a:rPr lang="it-IT" altLang="ko-KR" b="0" i="0" dirty="0" smtClean="0">
                <a:latin typeface="+mj-lt"/>
              </a:rPr>
              <a:t>”, </a:t>
            </a:r>
            <a:r>
              <a:rPr lang="ko-KR" altLang="ko-KR" b="0" i="0" dirty="0" smtClean="0">
                <a:latin typeface="+mj-lt"/>
              </a:rPr>
              <a:t>안태남 등 번역</a:t>
            </a:r>
            <a:r>
              <a:rPr lang="it-IT" altLang="ko-KR" b="0" i="0" dirty="0" smtClean="0">
                <a:latin typeface="+mj-lt"/>
              </a:rPr>
              <a:t>), and many others</a:t>
            </a:r>
            <a:r>
              <a:rPr lang="it-IT" altLang="ko-KR" b="0" dirty="0" smtClean="0"/>
              <a:t>.</a:t>
            </a:r>
            <a:endParaRPr kumimoji="1" lang="en-US" altLang="ko-KR" sz="2400"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ko-KR" sz="240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Grading Policy: </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ko-KR" sz="2000" b="0" i="0" u="none" strike="noStrike" cap="none" normalizeH="0" baseline="0" dirty="0" smtClean="0">
                <a:ln>
                  <a:noFill/>
                </a:ln>
                <a:solidFill>
                  <a:schemeClr val="tx1"/>
                </a:solidFill>
                <a:effectLst/>
                <a:latin typeface="Times New Roman" pitchFamily="18" charset="0"/>
                <a:ea typeface="바탕체" pitchFamily="17" charset="-127"/>
                <a:cs typeface="Times New Roman" pitchFamily="18" charset="0"/>
              </a:rPr>
              <a:t>Midterm (35%), Final (35%), Quiz (10%), HW (10%), Attendance (10%)</a:t>
            </a:r>
            <a:r>
              <a:rPr kumimoji="1" lang="en-US" altLang="ko-KR" sz="2000" b="0" i="0" u="none" strike="noStrike" cap="none" normalizeH="0" baseline="0" dirty="0" smtClean="0">
                <a:ln>
                  <a:noFill/>
                </a:ln>
                <a:solidFill>
                  <a:schemeClr val="tx1"/>
                </a:solidFill>
                <a:effectLst/>
                <a:latin typeface="굴림" pitchFamily="50" charset="-127"/>
                <a:ea typeface="굴림" pitchFamily="50" charset="-127"/>
              </a:rPr>
              <a:t> </a:t>
            </a:r>
            <a:endParaRPr kumimoji="1" lang="en-US" altLang="ko-KR" sz="3600" b="0" i="0" u="none" strike="noStrike" cap="none" normalizeH="0" baseline="0" dirty="0" smtClean="0">
              <a:ln>
                <a:noFill/>
              </a:ln>
              <a:solidFill>
                <a:schemeClr val="tx1"/>
              </a:solidFill>
              <a:effectLst/>
              <a:latin typeface="굴림" pitchFamily="50" charset="-127"/>
              <a:ea typeface="굴림" pitchFamily="50" charset="-127"/>
            </a:endParaRPr>
          </a:p>
        </p:txBody>
      </p:sp>
      <p:sp>
        <p:nvSpPr>
          <p:cNvPr id="4" name="Rectangle 4"/>
          <p:cNvSpPr>
            <a:spLocks noChangeArrowheads="1"/>
          </p:cNvSpPr>
          <p:nvPr/>
        </p:nvSpPr>
        <p:spPr bwMode="auto">
          <a:xfrm>
            <a:off x="0" y="635000"/>
            <a:ext cx="9144000" cy="704850"/>
          </a:xfrm>
          <a:prstGeom prst="rect">
            <a:avLst/>
          </a:prstGeom>
          <a:noFill/>
          <a:ln w="9525">
            <a:noFill/>
            <a:miter lim="800000"/>
            <a:headEnd/>
            <a:tailEnd/>
          </a:ln>
          <a:effectLst/>
        </p:spPr>
        <p:txBody>
          <a:bodyPr lIns="83378" tIns="40983" rIns="83378" bIns="40983"/>
          <a:lstStyle/>
          <a:p>
            <a:pPr eaLnBrk="0" hangingPunct="0">
              <a:lnSpc>
                <a:spcPct val="90000"/>
              </a:lnSpc>
            </a:pPr>
            <a:r>
              <a:rPr lang="en-US" altLang="ko-KR" sz="2800" i="0" dirty="0" smtClean="0">
                <a:solidFill>
                  <a:schemeClr val="tx2"/>
                </a:solidFill>
              </a:rPr>
              <a:t>Overview(2/2)</a:t>
            </a:r>
            <a:endParaRPr lang="en-GB" altLang="ko-KR" sz="2800" i="0" dirty="0">
              <a:solidFill>
                <a:schemeClr val="tx2"/>
              </a:solidFill>
            </a:endParaRPr>
          </a:p>
        </p:txBody>
      </p:sp>
      <p:pic>
        <p:nvPicPr>
          <p:cNvPr id="5" name="Picture 9"/>
          <p:cNvPicPr>
            <a:picLocks noChangeAspect="1" noChangeArrowheads="1"/>
          </p:cNvPicPr>
          <p:nvPr/>
        </p:nvPicPr>
        <p:blipFill>
          <a:blip r:embed="rId2" cstate="print"/>
          <a:srcRect/>
          <a:stretch>
            <a:fillRect/>
          </a:stretch>
        </p:blipFill>
        <p:spPr bwMode="auto">
          <a:xfrm>
            <a:off x="6311829" y="2167017"/>
            <a:ext cx="932969" cy="781677"/>
          </a:xfrm>
          <a:prstGeom prst="rect">
            <a:avLst/>
          </a:prstGeom>
          <a:noFill/>
          <a:ln w="9525">
            <a:noFill/>
            <a:miter lim="800000"/>
            <a:headEnd/>
            <a:tailEnd/>
          </a:ln>
        </p:spPr>
      </p:pic>
      <p:pic>
        <p:nvPicPr>
          <p:cNvPr id="6" name="Picture 10"/>
          <p:cNvPicPr>
            <a:picLocks noChangeAspect="1" noChangeArrowheads="1"/>
          </p:cNvPicPr>
          <p:nvPr/>
        </p:nvPicPr>
        <p:blipFill>
          <a:blip r:embed="rId3" cstate="print"/>
          <a:srcRect/>
          <a:stretch>
            <a:fillRect/>
          </a:stretch>
        </p:blipFill>
        <p:spPr bwMode="auto">
          <a:xfrm>
            <a:off x="7390395" y="2146374"/>
            <a:ext cx="928694" cy="81027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슬라이드 번호 개체 틀 5"/>
          <p:cNvSpPr>
            <a:spLocks noGrp="1"/>
          </p:cNvSpPr>
          <p:nvPr>
            <p:ph type="sldNum" sz="quarter" idx="4294967295"/>
          </p:nvPr>
        </p:nvSpPr>
        <p:spPr>
          <a:xfrm>
            <a:off x="3171825" y="6324600"/>
            <a:ext cx="1905000" cy="457200"/>
          </a:xfrm>
          <a:prstGeom prst="rect">
            <a:avLst/>
          </a:prstGeom>
        </p:spPr>
        <p:txBody>
          <a:bodyPr/>
          <a:lstStyle/>
          <a:p>
            <a:fld id="{9F53224C-2FDB-42FF-B4B6-C96E3DECCC72}" type="slidenum">
              <a:rPr lang="en-US" altLang="ko-KR"/>
              <a:pPr/>
              <a:t>5</a:t>
            </a:fld>
            <a:endParaRPr lang="en-US" altLang="ko-KR"/>
          </a:p>
        </p:txBody>
      </p:sp>
      <p:sp>
        <p:nvSpPr>
          <p:cNvPr id="153602" name="Rectangle 2"/>
          <p:cNvSpPr>
            <a:spLocks noGrp="1" noChangeArrowheads="1"/>
          </p:cNvSpPr>
          <p:nvPr>
            <p:ph type="title"/>
          </p:nvPr>
        </p:nvSpPr>
        <p:spPr>
          <a:xfrm>
            <a:off x="514350" y="577850"/>
            <a:ext cx="6731682" cy="508000"/>
          </a:xfrm>
        </p:spPr>
        <p:txBody>
          <a:bodyPr/>
          <a:lstStyle/>
          <a:p>
            <a:r>
              <a:rPr lang="en-US" altLang="ko-KR" sz="3600" dirty="0" smtClean="0"/>
              <a:t>Prof. Kwangjo </a:t>
            </a:r>
            <a:r>
              <a:rPr lang="en-US" altLang="ko-KR" sz="3600" dirty="0"/>
              <a:t>Kim</a:t>
            </a:r>
          </a:p>
        </p:txBody>
      </p:sp>
      <p:sp>
        <p:nvSpPr>
          <p:cNvPr id="153603" name="Rectangle 3"/>
          <p:cNvSpPr>
            <a:spLocks noGrp="1" noChangeArrowheads="1"/>
          </p:cNvSpPr>
          <p:nvPr>
            <p:ph type="body" idx="1"/>
          </p:nvPr>
        </p:nvSpPr>
        <p:spPr>
          <a:xfrm>
            <a:off x="496858" y="1368725"/>
            <a:ext cx="8083550" cy="4953000"/>
          </a:xfrm>
        </p:spPr>
        <p:txBody>
          <a:bodyPr/>
          <a:lstStyle/>
          <a:p>
            <a:pPr>
              <a:lnSpc>
                <a:spcPct val="80000"/>
              </a:lnSpc>
            </a:pPr>
            <a:r>
              <a:rPr lang="en-US" altLang="ko-KR" sz="2000" dirty="0" smtClean="0"/>
              <a:t>Academic History</a:t>
            </a:r>
          </a:p>
          <a:p>
            <a:pPr lvl="1">
              <a:lnSpc>
                <a:spcPct val="80000"/>
              </a:lnSpc>
            </a:pPr>
            <a:r>
              <a:rPr lang="en-US" altLang="ko-KR" sz="1600" dirty="0" smtClean="0"/>
              <a:t>BS (1981) and MS (1983)from </a:t>
            </a:r>
            <a:r>
              <a:rPr lang="en-US" altLang="ko-KR" sz="1600" dirty="0" err="1" smtClean="0"/>
              <a:t>EE@Yonsei</a:t>
            </a:r>
            <a:r>
              <a:rPr lang="en-US" altLang="ko-KR" sz="1600" dirty="0" smtClean="0"/>
              <a:t> Univ.  </a:t>
            </a:r>
          </a:p>
          <a:p>
            <a:pPr lvl="1">
              <a:lnSpc>
                <a:spcPct val="80000"/>
              </a:lnSpc>
            </a:pPr>
            <a:r>
              <a:rPr lang="en-US" altLang="ko-KR" sz="1600" dirty="0" err="1" smtClean="0"/>
              <a:t>Ph.D</a:t>
            </a:r>
            <a:r>
              <a:rPr lang="en-US" altLang="ko-KR" sz="1600" dirty="0" smtClean="0"/>
              <a:t>(1991) from </a:t>
            </a:r>
            <a:r>
              <a:rPr lang="en-US" altLang="ko-KR" sz="1600" dirty="0" err="1" smtClean="0"/>
              <a:t>EECS@</a:t>
            </a:r>
            <a:r>
              <a:rPr lang="en-US" altLang="ko-KR" sz="1600" dirty="0" err="1" smtClean="0">
                <a:ea typeface="HY중고딕" pitchFamily="18" charset="-127"/>
              </a:rPr>
              <a:t>Yokohama</a:t>
            </a:r>
            <a:r>
              <a:rPr lang="en-US" altLang="ko-KR" sz="1600" dirty="0" smtClean="0">
                <a:ea typeface="HY중고딕" pitchFamily="18" charset="-127"/>
              </a:rPr>
              <a:t> </a:t>
            </a:r>
            <a:r>
              <a:rPr lang="en-US" altLang="ko-KR" sz="1600" dirty="0">
                <a:ea typeface="HY중고딕" pitchFamily="18" charset="-127"/>
              </a:rPr>
              <a:t>National </a:t>
            </a:r>
            <a:r>
              <a:rPr lang="en-US" altLang="ko-KR" sz="1600" dirty="0" smtClean="0">
                <a:ea typeface="HY중고딕" pitchFamily="18" charset="-127"/>
              </a:rPr>
              <a:t>University</a:t>
            </a:r>
            <a:endParaRPr lang="en-US" altLang="ko-KR" sz="1600" dirty="0">
              <a:ea typeface="HY중고딕" pitchFamily="18" charset="-127"/>
            </a:endParaRPr>
          </a:p>
          <a:p>
            <a:pPr>
              <a:lnSpc>
                <a:spcPct val="80000"/>
              </a:lnSpc>
            </a:pPr>
            <a:r>
              <a:rPr lang="en-US" altLang="ko-KR" sz="2000" dirty="0" smtClean="0">
                <a:ea typeface="HY중고딕" pitchFamily="18" charset="-127"/>
              </a:rPr>
              <a:t>Career</a:t>
            </a:r>
            <a:endParaRPr lang="en-US" altLang="ko-KR" sz="2000" dirty="0">
              <a:ea typeface="HY중고딕" pitchFamily="18" charset="-127"/>
            </a:endParaRPr>
          </a:p>
          <a:p>
            <a:pPr lvl="1">
              <a:lnSpc>
                <a:spcPct val="80000"/>
              </a:lnSpc>
            </a:pPr>
            <a:r>
              <a:rPr lang="en-US" altLang="ko-KR" sz="1600" dirty="0">
                <a:solidFill>
                  <a:srgbClr val="330000"/>
                </a:solidFill>
                <a:ea typeface="HY중고딕" pitchFamily="18" charset="-127"/>
              </a:rPr>
              <a:t>'79 ~ '97 : Section Head of Coding Tech. #1 in  ETRI </a:t>
            </a:r>
          </a:p>
          <a:p>
            <a:pPr lvl="1">
              <a:lnSpc>
                <a:spcPct val="80000"/>
              </a:lnSpc>
            </a:pPr>
            <a:r>
              <a:rPr lang="en-US" altLang="ko-KR" sz="1600" dirty="0">
                <a:solidFill>
                  <a:srgbClr val="330000"/>
                </a:solidFill>
                <a:ea typeface="HY중고딕" pitchFamily="18" charset="-127"/>
              </a:rPr>
              <a:t>'96 ~ '97 : Adjunct Professor at Computer Science Dept. in </a:t>
            </a:r>
            <a:r>
              <a:rPr lang="en-US" altLang="ko-KR" sz="1600" dirty="0" err="1">
                <a:solidFill>
                  <a:srgbClr val="330000"/>
                </a:solidFill>
                <a:ea typeface="HY중고딕" pitchFamily="18" charset="-127"/>
              </a:rPr>
              <a:t>ChungNam</a:t>
            </a:r>
            <a:r>
              <a:rPr lang="en-US" altLang="ko-KR" sz="1600" dirty="0">
                <a:solidFill>
                  <a:srgbClr val="330000"/>
                </a:solidFill>
                <a:ea typeface="HY중고딕" pitchFamily="18" charset="-127"/>
              </a:rPr>
              <a:t>  National Univ.</a:t>
            </a:r>
          </a:p>
          <a:p>
            <a:pPr lvl="1">
              <a:lnSpc>
                <a:spcPct val="80000"/>
              </a:lnSpc>
            </a:pPr>
            <a:r>
              <a:rPr lang="en-US" altLang="ko-KR" sz="1600" dirty="0">
                <a:solidFill>
                  <a:srgbClr val="330000"/>
                </a:solidFill>
                <a:ea typeface="HY중고딕" pitchFamily="18" charset="-127"/>
              </a:rPr>
              <a:t>'99 ~ '00 : Visiting Professor </a:t>
            </a:r>
            <a:r>
              <a:rPr lang="en-US" altLang="ko-KR" sz="1600" dirty="0" smtClean="0">
                <a:solidFill>
                  <a:srgbClr val="330000"/>
                </a:solidFill>
                <a:ea typeface="HY중고딕" pitchFamily="18" charset="-127"/>
              </a:rPr>
              <a:t>at </a:t>
            </a:r>
            <a:r>
              <a:rPr lang="en-US" altLang="ko-KR" sz="1600" dirty="0">
                <a:solidFill>
                  <a:srgbClr val="330000"/>
                </a:solidFill>
                <a:ea typeface="HY중고딕" pitchFamily="18" charset="-127"/>
              </a:rPr>
              <a:t>Univ. of Tokyo, Japan</a:t>
            </a:r>
          </a:p>
          <a:p>
            <a:pPr lvl="1">
              <a:lnSpc>
                <a:spcPct val="80000"/>
              </a:lnSpc>
            </a:pPr>
            <a:r>
              <a:rPr lang="en-US" altLang="ko-KR" sz="1600" dirty="0">
                <a:solidFill>
                  <a:srgbClr val="330000"/>
                </a:solidFill>
                <a:ea typeface="HY중고딕" pitchFamily="18" charset="-127"/>
              </a:rPr>
              <a:t>'99 ~ ’05  </a:t>
            </a:r>
            <a:r>
              <a:rPr lang="en-US" altLang="ko-KR" sz="1600" dirty="0" smtClean="0">
                <a:solidFill>
                  <a:srgbClr val="330000"/>
                </a:solidFill>
                <a:ea typeface="HY중고딕" pitchFamily="18" charset="-127"/>
              </a:rPr>
              <a:t>: </a:t>
            </a:r>
            <a:r>
              <a:rPr lang="en-US" altLang="ko-KR" sz="1600" dirty="0">
                <a:solidFill>
                  <a:srgbClr val="330000"/>
                </a:solidFill>
                <a:ea typeface="HY중고딕" pitchFamily="18" charset="-127"/>
              </a:rPr>
              <a:t>Director of IACR / </a:t>
            </a:r>
            <a:r>
              <a:rPr lang="en-US" altLang="ko-KR" sz="1600" dirty="0">
                <a:ea typeface="HY중고딕" pitchFamily="18" charset="-127"/>
              </a:rPr>
              <a:t>Institute for IT-gifted Youth</a:t>
            </a:r>
          </a:p>
          <a:p>
            <a:pPr lvl="1">
              <a:lnSpc>
                <a:spcPct val="80000"/>
              </a:lnSpc>
            </a:pPr>
            <a:r>
              <a:rPr lang="en-US" altLang="ko-KR" sz="1600" dirty="0">
                <a:solidFill>
                  <a:srgbClr val="330000"/>
                </a:solidFill>
                <a:ea typeface="HY중고딕" pitchFamily="18" charset="-127"/>
              </a:rPr>
              <a:t>'98 ~ </a:t>
            </a:r>
            <a:r>
              <a:rPr lang="en-US" altLang="ko-KR" sz="1600" dirty="0" smtClean="0">
                <a:solidFill>
                  <a:srgbClr val="330000"/>
                </a:solidFill>
                <a:ea typeface="HY중고딕" pitchFamily="18" charset="-127"/>
              </a:rPr>
              <a:t>’09</a:t>
            </a:r>
            <a:r>
              <a:rPr lang="en-US" altLang="ko-KR" sz="1600" dirty="0">
                <a:solidFill>
                  <a:srgbClr val="330000"/>
                </a:solidFill>
                <a:ea typeface="HY중고딕" pitchFamily="18" charset="-127"/>
              </a:rPr>
              <a:t>  </a:t>
            </a:r>
            <a:r>
              <a:rPr lang="en-US" altLang="ko-KR" sz="1600" dirty="0" smtClean="0">
                <a:solidFill>
                  <a:srgbClr val="330000"/>
                </a:solidFill>
                <a:ea typeface="HY중고딕" pitchFamily="18" charset="-127"/>
              </a:rPr>
              <a:t>: </a:t>
            </a:r>
            <a:r>
              <a:rPr lang="en-US" altLang="ko-KR" sz="1600" dirty="0">
                <a:solidFill>
                  <a:srgbClr val="330000"/>
                </a:solidFill>
                <a:ea typeface="HY중고딕" pitchFamily="18" charset="-127"/>
              </a:rPr>
              <a:t>Professor /</a:t>
            </a:r>
            <a:r>
              <a:rPr lang="en-US" altLang="ko-KR" sz="1600" dirty="0" smtClean="0">
                <a:solidFill>
                  <a:srgbClr val="330000"/>
                </a:solidFill>
                <a:ea typeface="HY중고딕" pitchFamily="18" charset="-127"/>
              </a:rPr>
              <a:t> Dean of </a:t>
            </a:r>
            <a:r>
              <a:rPr lang="en-US" altLang="ko-KR" sz="1600" dirty="0">
                <a:solidFill>
                  <a:srgbClr val="330000"/>
                </a:solidFill>
                <a:ea typeface="HY중고딕" pitchFamily="18" charset="-127"/>
              </a:rPr>
              <a:t>School of Engineering in ICU</a:t>
            </a:r>
          </a:p>
          <a:p>
            <a:pPr lvl="1">
              <a:lnSpc>
                <a:spcPct val="80000"/>
              </a:lnSpc>
            </a:pPr>
            <a:r>
              <a:rPr lang="en-US" altLang="ko-KR" sz="1600" dirty="0">
                <a:solidFill>
                  <a:srgbClr val="330000"/>
                </a:solidFill>
                <a:ea typeface="HY중고딕" pitchFamily="18" charset="-127"/>
              </a:rPr>
              <a:t>'02 </a:t>
            </a:r>
            <a:r>
              <a:rPr lang="en-US" altLang="ko-KR" sz="1600" dirty="0" smtClean="0">
                <a:solidFill>
                  <a:srgbClr val="330000"/>
                </a:solidFill>
                <a:ea typeface="HY중고딕" pitchFamily="18" charset="-127"/>
              </a:rPr>
              <a:t>           : </a:t>
            </a:r>
            <a:r>
              <a:rPr lang="en-US" altLang="ko-KR" sz="1600" dirty="0">
                <a:solidFill>
                  <a:srgbClr val="330000"/>
                </a:solidFill>
                <a:ea typeface="HY중고딕" pitchFamily="18" charset="-127"/>
              </a:rPr>
              <a:t>1000 World Leaders of Scientific Influence by ABI</a:t>
            </a:r>
          </a:p>
          <a:p>
            <a:pPr lvl="1">
              <a:lnSpc>
                <a:spcPct val="80000"/>
              </a:lnSpc>
            </a:pPr>
            <a:r>
              <a:rPr lang="en-US" altLang="ko-KR" sz="1600" dirty="0">
                <a:ea typeface="HY중고딕" pitchFamily="18" charset="-127"/>
              </a:rPr>
              <a:t>’05 ~ ‘06 : Visiting Scholar at </a:t>
            </a:r>
            <a:r>
              <a:rPr lang="en-US" altLang="ko-KR" sz="1600" dirty="0" smtClean="0">
                <a:ea typeface="HY중고딕" pitchFamily="18" charset="-127"/>
              </a:rPr>
              <a:t>MIT/UCSD</a:t>
            </a:r>
          </a:p>
          <a:p>
            <a:pPr lvl="1">
              <a:lnSpc>
                <a:spcPct val="80000"/>
              </a:lnSpc>
            </a:pPr>
            <a:r>
              <a:rPr lang="en-US" altLang="ko-KR" sz="1600" dirty="0" smtClean="0">
                <a:ea typeface="HY중고딕" pitchFamily="18" charset="-127"/>
              </a:rPr>
              <a:t>‘09.1~’09.12: President of KIISC</a:t>
            </a:r>
            <a:endParaRPr lang="en-US" altLang="ko-KR" sz="1600" dirty="0">
              <a:ea typeface="HY중고딕" pitchFamily="18" charset="-127"/>
            </a:endParaRPr>
          </a:p>
          <a:p>
            <a:pPr lvl="1">
              <a:lnSpc>
                <a:spcPct val="80000"/>
              </a:lnSpc>
            </a:pPr>
            <a:r>
              <a:rPr lang="en-US" altLang="ko-KR" sz="1600" dirty="0" smtClean="0">
                <a:ea typeface="HY중고딕" pitchFamily="18" charset="-127"/>
              </a:rPr>
              <a:t>’09.3 </a:t>
            </a:r>
            <a:r>
              <a:rPr lang="en-US" altLang="ko-KR" sz="1600" dirty="0">
                <a:ea typeface="HY중고딕" pitchFamily="18" charset="-127"/>
              </a:rPr>
              <a:t>~    : </a:t>
            </a:r>
            <a:r>
              <a:rPr lang="en-US" altLang="ko-KR" sz="1600" dirty="0" smtClean="0">
                <a:ea typeface="HY중고딕" pitchFamily="18" charset="-127"/>
              </a:rPr>
              <a:t> Professor in CSD@ KAIST</a:t>
            </a:r>
            <a:endParaRPr lang="en-US" altLang="ko-KR" sz="1600" dirty="0">
              <a:ea typeface="HY중고딕" pitchFamily="18" charset="-127"/>
            </a:endParaRPr>
          </a:p>
          <a:p>
            <a:pPr>
              <a:lnSpc>
                <a:spcPct val="80000"/>
              </a:lnSpc>
            </a:pPr>
            <a:r>
              <a:rPr lang="en-US" altLang="ko-KR" sz="2000" dirty="0">
                <a:ea typeface="HY중고딕" pitchFamily="18" charset="-127"/>
              </a:rPr>
              <a:t>Academic Activities</a:t>
            </a:r>
          </a:p>
          <a:p>
            <a:pPr lvl="1">
              <a:lnSpc>
                <a:spcPct val="80000"/>
              </a:lnSpc>
            </a:pPr>
            <a:r>
              <a:rPr lang="en-US" altLang="ko-KR" sz="1600" dirty="0" smtClean="0">
                <a:solidFill>
                  <a:srgbClr val="000000"/>
                </a:solidFill>
              </a:rPr>
              <a:t>More than 100 Program </a:t>
            </a:r>
            <a:r>
              <a:rPr lang="en-US" altLang="ko-KR" sz="1600" dirty="0">
                <a:solidFill>
                  <a:srgbClr val="000000"/>
                </a:solidFill>
              </a:rPr>
              <a:t>Committee </a:t>
            </a:r>
            <a:r>
              <a:rPr lang="en-US" altLang="ko-KR" sz="1600" dirty="0" smtClean="0">
                <a:solidFill>
                  <a:srgbClr val="000000"/>
                </a:solidFill>
              </a:rPr>
              <a:t>Members of Crypto and Security Conferences</a:t>
            </a:r>
            <a:endParaRPr lang="en-US" altLang="ko-KR" sz="1600" i="1" dirty="0" smtClean="0">
              <a:solidFill>
                <a:srgbClr val="000000"/>
              </a:solidFill>
            </a:endParaRPr>
          </a:p>
          <a:p>
            <a:pPr lvl="1">
              <a:lnSpc>
                <a:spcPct val="80000"/>
              </a:lnSpc>
            </a:pPr>
            <a:r>
              <a:rPr lang="en-US" altLang="ko-KR" sz="1600" dirty="0" smtClean="0">
                <a:solidFill>
                  <a:srgbClr val="000000"/>
                </a:solidFill>
              </a:rPr>
              <a:t>Chairperson of </a:t>
            </a:r>
            <a:r>
              <a:rPr lang="en-US" altLang="ko-KR" sz="1600" dirty="0" err="1" smtClean="0">
                <a:solidFill>
                  <a:srgbClr val="000000"/>
                </a:solidFill>
              </a:rPr>
              <a:t>Asiacrypt</a:t>
            </a:r>
            <a:r>
              <a:rPr lang="en-US" altLang="ko-KR" sz="1600" dirty="0" smtClean="0">
                <a:solidFill>
                  <a:srgbClr val="000000"/>
                </a:solidFill>
              </a:rPr>
              <a:t> Steering Committee (‘05-’08)</a:t>
            </a:r>
            <a:endParaRPr lang="en-US" altLang="ko-KR" sz="1600" dirty="0" smtClean="0">
              <a:solidFill>
                <a:schemeClr val="hlink"/>
              </a:solidFill>
            </a:endParaRPr>
          </a:p>
          <a:p>
            <a:pPr lvl="1">
              <a:lnSpc>
                <a:spcPct val="80000"/>
              </a:lnSpc>
            </a:pPr>
            <a:r>
              <a:rPr lang="en-US" altLang="ko-KR" sz="1600" dirty="0" smtClean="0">
                <a:solidFill>
                  <a:srgbClr val="000000"/>
                </a:solidFill>
              </a:rPr>
              <a:t>More </a:t>
            </a:r>
            <a:r>
              <a:rPr lang="en-US" altLang="ko-KR" sz="1600" dirty="0">
                <a:solidFill>
                  <a:srgbClr val="000000"/>
                </a:solidFill>
              </a:rPr>
              <a:t>than 20 invited talks to international </a:t>
            </a:r>
            <a:r>
              <a:rPr lang="en-US" altLang="ko-KR" sz="1600" dirty="0" smtClean="0">
                <a:solidFill>
                  <a:srgbClr val="000000"/>
                </a:solidFill>
              </a:rPr>
              <a:t>conferences</a:t>
            </a:r>
          </a:p>
          <a:p>
            <a:pPr>
              <a:lnSpc>
                <a:spcPct val="80000"/>
              </a:lnSpc>
            </a:pPr>
            <a:r>
              <a:rPr lang="en-US" altLang="ko-KR" sz="2400" dirty="0" smtClean="0">
                <a:solidFill>
                  <a:srgbClr val="000000"/>
                </a:solidFill>
              </a:rPr>
              <a:t>Awards</a:t>
            </a:r>
          </a:p>
          <a:p>
            <a:pPr lvl="1">
              <a:lnSpc>
                <a:spcPct val="80000"/>
              </a:lnSpc>
            </a:pPr>
            <a:r>
              <a:rPr lang="en-US" altLang="ko-KR" sz="1600" dirty="0" smtClean="0">
                <a:solidFill>
                  <a:srgbClr val="000000"/>
                </a:solidFill>
              </a:rPr>
              <a:t>Presidential Citation (’09.9), Minister of NIS (‘09.12)</a:t>
            </a:r>
            <a:endParaRPr lang="en-US" altLang="ko-KR" sz="1600" dirty="0">
              <a:solidFill>
                <a:srgbClr val="000000"/>
              </a:solidFill>
            </a:endParaRPr>
          </a:p>
        </p:txBody>
      </p:sp>
      <p:pic>
        <p:nvPicPr>
          <p:cNvPr id="8" name="Picture 4"/>
          <p:cNvPicPr>
            <a:picLocks noChangeAspect="1" noChangeArrowheads="1"/>
          </p:cNvPicPr>
          <p:nvPr/>
        </p:nvPicPr>
        <p:blipFill>
          <a:blip r:embed="rId2" cstate="print"/>
          <a:srcRect/>
          <a:stretch>
            <a:fillRect/>
          </a:stretch>
        </p:blipFill>
        <p:spPr bwMode="auto">
          <a:xfrm>
            <a:off x="7893169" y="547026"/>
            <a:ext cx="860363" cy="986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1"/>
          <p:cNvSpPr>
            <a:spLocks noGrp="1"/>
          </p:cNvSpPr>
          <p:nvPr>
            <p:ph type="sldNum" sz="quarter" idx="10"/>
          </p:nvPr>
        </p:nvSpPr>
        <p:spPr/>
        <p:txBody>
          <a:bodyPr/>
          <a:lstStyle/>
          <a:p>
            <a:fld id="{0674476D-DAB4-4C0D-B1FD-B56FFA4B48D8}" type="slidenum">
              <a:rPr lang="en-US" altLang="ko-KR"/>
              <a:pPr/>
              <a:t>6</a:t>
            </a:fld>
            <a:endParaRPr lang="en-US" altLang="ko-KR"/>
          </a:p>
        </p:txBody>
      </p:sp>
      <p:graphicFrame>
        <p:nvGraphicFramePr>
          <p:cNvPr id="5" name="표 4"/>
          <p:cNvGraphicFramePr>
            <a:graphicFrameLocks noGrp="1"/>
          </p:cNvGraphicFramePr>
          <p:nvPr/>
        </p:nvGraphicFramePr>
        <p:xfrm>
          <a:off x="811370" y="1224643"/>
          <a:ext cx="7547020" cy="4708539"/>
        </p:xfrm>
        <a:graphic>
          <a:graphicData uri="http://schemas.openxmlformats.org/drawingml/2006/table">
            <a:tbl>
              <a:tblPr/>
              <a:tblGrid>
                <a:gridCol w="1115401"/>
                <a:gridCol w="4396391"/>
                <a:gridCol w="2035228"/>
              </a:tblGrid>
              <a:tr h="563336">
                <a:tc>
                  <a:txBody>
                    <a:bodyPr/>
                    <a:lstStyle/>
                    <a:p>
                      <a:pPr algn="ctr" latinLnBrk="1">
                        <a:spcAft>
                          <a:spcPts val="0"/>
                        </a:spcAft>
                      </a:pPr>
                      <a:r>
                        <a:rPr lang="en-US" sz="1800" kern="100" dirty="0">
                          <a:latin typeface="Times New Roman"/>
                          <a:ea typeface="바탕체"/>
                        </a:rPr>
                        <a:t>Week</a:t>
                      </a:r>
                      <a:endParaRPr lang="ko-KR" sz="1400" kern="100" dirty="0">
                        <a:latin typeface="Times New Roman"/>
                        <a:ea typeface="바탕체"/>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r>
                        <a:rPr lang="en-US" sz="1800" kern="100">
                          <a:latin typeface="Times New Roman"/>
                          <a:ea typeface="바탕체"/>
                        </a:rPr>
                        <a:t>Topic</a:t>
                      </a:r>
                      <a:endParaRPr lang="ko-KR" sz="1400" kern="100">
                        <a:latin typeface="Times New Roman"/>
                        <a:ea typeface="바탕체"/>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r>
                        <a:rPr lang="en-US" sz="1800" kern="100">
                          <a:latin typeface="Times New Roman"/>
                          <a:ea typeface="바탕체"/>
                        </a:rPr>
                        <a:t>Remark</a:t>
                      </a:r>
                      <a:endParaRPr lang="ko-KR" sz="1400" kern="100">
                        <a:latin typeface="Times New Roman"/>
                        <a:ea typeface="바탕체"/>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557">
                <a:tc>
                  <a:txBody>
                    <a:bodyPr/>
                    <a:lstStyle/>
                    <a:p>
                      <a:pPr algn="ctr" latinLnBrk="1">
                        <a:spcAft>
                          <a:spcPts val="0"/>
                        </a:spcAft>
                      </a:pPr>
                      <a:r>
                        <a:rPr lang="en-US" sz="1800" kern="100">
                          <a:latin typeface="Times New Roman"/>
                          <a:ea typeface="바탕체"/>
                        </a:rPr>
                        <a:t>1</a:t>
                      </a:r>
                      <a:endParaRPr lang="ko-KR" sz="1400" kern="100">
                        <a:latin typeface="Times New Roman"/>
                        <a:ea typeface="바탕체"/>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ko-KR" sz="1800" kern="1200" dirty="0" smtClean="0">
                          <a:solidFill>
                            <a:schemeClr val="tx1"/>
                          </a:solidFill>
                          <a:latin typeface="+mn-lt"/>
                          <a:ea typeface="+mn-ea"/>
                          <a:cs typeface="+mn-cs"/>
                        </a:rPr>
                        <a:t>Overview &amp; Introduction</a:t>
                      </a:r>
                      <a:endParaRPr lang="ko-KR" altLang="en-US" dirty="0"/>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400" kern="100" dirty="0">
                        <a:latin typeface="Times New Roman"/>
                        <a:ea typeface="바탕체"/>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682">
                <a:tc>
                  <a:txBody>
                    <a:bodyPr/>
                    <a:lstStyle/>
                    <a:p>
                      <a:pPr algn="ctr" latinLnBrk="1">
                        <a:spcAft>
                          <a:spcPts val="0"/>
                        </a:spcAft>
                      </a:pPr>
                      <a:r>
                        <a:rPr lang="en-US" sz="1800" kern="100">
                          <a:latin typeface="Times New Roman"/>
                          <a:ea typeface="바탕체"/>
                        </a:rPr>
                        <a:t>2</a:t>
                      </a:r>
                      <a:endParaRPr lang="ko-KR" sz="1400" kern="100">
                        <a:latin typeface="Times New Roman"/>
                        <a:ea typeface="바탕체"/>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ko-KR" sz="1800" kern="1200" dirty="0" smtClean="0">
                          <a:solidFill>
                            <a:schemeClr val="tx1"/>
                          </a:solidFill>
                          <a:latin typeface="+mn-lt"/>
                          <a:ea typeface="+mn-ea"/>
                          <a:cs typeface="+mn-cs"/>
                        </a:rPr>
                        <a:t>Basic Term &amp; Classical Ciphers I</a:t>
                      </a:r>
                      <a:endParaRPr lang="ko-KR" altLang="en-US" dirty="0"/>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400" kern="100" dirty="0">
                        <a:latin typeface="Times New Roman"/>
                        <a:ea typeface="바탕체"/>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284">
                <a:tc>
                  <a:txBody>
                    <a:bodyPr/>
                    <a:lstStyle/>
                    <a:p>
                      <a:pPr algn="ctr" latinLnBrk="1">
                        <a:spcAft>
                          <a:spcPts val="0"/>
                        </a:spcAft>
                      </a:pPr>
                      <a:r>
                        <a:rPr lang="en-US" sz="1800" kern="100">
                          <a:latin typeface="Times New Roman"/>
                          <a:ea typeface="바탕체"/>
                        </a:rPr>
                        <a:t>3</a:t>
                      </a:r>
                      <a:endParaRPr lang="ko-KR" sz="1400" kern="100">
                        <a:latin typeface="Times New Roman"/>
                        <a:ea typeface="바탕체"/>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sz="1800" kern="100" dirty="0">
                          <a:latin typeface="Times New Roman"/>
                          <a:ea typeface="바탕체"/>
                        </a:rPr>
                        <a:t>Classical Ciphers II, Block Cipher I</a:t>
                      </a:r>
                      <a:endParaRPr lang="ko-KR" sz="1800" kern="100" dirty="0">
                        <a:latin typeface="Times New Roman"/>
                        <a:ea typeface="바탕체"/>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400" kern="100">
                        <a:latin typeface="Times New Roman"/>
                        <a:ea typeface="바탕체"/>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119">
                <a:tc>
                  <a:txBody>
                    <a:bodyPr/>
                    <a:lstStyle/>
                    <a:p>
                      <a:pPr algn="ctr" latinLnBrk="1">
                        <a:spcAft>
                          <a:spcPts val="0"/>
                        </a:spcAft>
                      </a:pPr>
                      <a:r>
                        <a:rPr lang="en-US" sz="1800" kern="100">
                          <a:latin typeface="Times New Roman"/>
                          <a:ea typeface="바탕체"/>
                        </a:rPr>
                        <a:t>4</a:t>
                      </a:r>
                      <a:endParaRPr lang="ko-KR" sz="1400" kern="100">
                        <a:latin typeface="Times New Roman"/>
                        <a:ea typeface="바탕체"/>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ko-KR" sz="1800" kern="1200" dirty="0" smtClean="0">
                          <a:solidFill>
                            <a:schemeClr val="tx1"/>
                          </a:solidFill>
                          <a:latin typeface="+mn-lt"/>
                          <a:ea typeface="+mn-ea"/>
                          <a:cs typeface="+mn-cs"/>
                        </a:rPr>
                        <a:t>DES, AES</a:t>
                      </a:r>
                      <a:endParaRPr lang="ko-KR" altLang="en-US" dirty="0"/>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400" kern="100" dirty="0">
                        <a:latin typeface="Times New Roman"/>
                        <a:ea typeface="바탕체"/>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215">
                <a:tc>
                  <a:txBody>
                    <a:bodyPr/>
                    <a:lstStyle/>
                    <a:p>
                      <a:pPr algn="ctr" latinLnBrk="1">
                        <a:spcAft>
                          <a:spcPts val="0"/>
                        </a:spcAft>
                      </a:pPr>
                      <a:r>
                        <a:rPr lang="en-US" sz="1800" kern="100">
                          <a:latin typeface="Times New Roman"/>
                          <a:ea typeface="바탕체"/>
                        </a:rPr>
                        <a:t>5</a:t>
                      </a:r>
                      <a:endParaRPr lang="ko-KR" sz="1400" kern="100">
                        <a:latin typeface="Times New Roman"/>
                        <a:ea typeface="바탕체"/>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atinLnBrk="1"/>
                      <a:r>
                        <a:rPr lang="en-US" altLang="ko-KR" sz="1800" kern="1200" dirty="0" smtClean="0">
                          <a:solidFill>
                            <a:schemeClr val="tx1"/>
                          </a:solidFill>
                          <a:latin typeface="+mn-lt"/>
                          <a:ea typeface="+mn-ea"/>
                          <a:cs typeface="+mn-cs"/>
                        </a:rPr>
                        <a:t>Mode of Operation, </a:t>
                      </a:r>
                      <a:endParaRPr lang="ko-KR" altLang="ko-KR" sz="1800" kern="1200" dirty="0" smtClean="0">
                        <a:solidFill>
                          <a:schemeClr val="tx1"/>
                        </a:solidFill>
                        <a:latin typeface="+mn-lt"/>
                        <a:ea typeface="+mn-ea"/>
                        <a:cs typeface="+mn-cs"/>
                      </a:endParaRPr>
                    </a:p>
                    <a:p>
                      <a:r>
                        <a:rPr lang="en-US" altLang="ko-KR" sz="1800" kern="1200" dirty="0" smtClean="0">
                          <a:solidFill>
                            <a:schemeClr val="tx1"/>
                          </a:solidFill>
                          <a:latin typeface="+mn-lt"/>
                          <a:ea typeface="+mn-ea"/>
                          <a:cs typeface="+mn-cs"/>
                        </a:rPr>
                        <a:t>Cryptanalysis of Block Cipher</a:t>
                      </a:r>
                      <a:endParaRPr lang="ko-KR" altLang="en-US" dirty="0"/>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400" kern="100" dirty="0">
                        <a:latin typeface="Times New Roman"/>
                        <a:ea typeface="바탕체"/>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83">
                <a:tc>
                  <a:txBody>
                    <a:bodyPr/>
                    <a:lstStyle/>
                    <a:p>
                      <a:pPr algn="ctr" latinLnBrk="1">
                        <a:spcAft>
                          <a:spcPts val="0"/>
                        </a:spcAft>
                      </a:pPr>
                      <a:r>
                        <a:rPr lang="en-US" sz="1800" kern="100">
                          <a:latin typeface="Times New Roman"/>
                          <a:ea typeface="바탕체"/>
                        </a:rPr>
                        <a:t>6</a:t>
                      </a:r>
                      <a:endParaRPr lang="ko-KR" sz="1400" kern="100">
                        <a:latin typeface="Times New Roman"/>
                        <a:ea typeface="바탕체"/>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altLang="ko-KR" sz="1800" kern="1200" smtClean="0">
                          <a:solidFill>
                            <a:schemeClr val="tx1"/>
                          </a:solidFill>
                          <a:latin typeface="+mn-lt"/>
                          <a:ea typeface="+mn-ea"/>
                          <a:cs typeface="+mn-cs"/>
                        </a:rPr>
                        <a:t>PKC , </a:t>
                      </a:r>
                      <a:r>
                        <a:rPr lang="en-US" altLang="ko-KR" sz="1800" kern="1200" dirty="0" smtClean="0">
                          <a:solidFill>
                            <a:schemeClr val="tx1"/>
                          </a:solidFill>
                          <a:latin typeface="+mn-lt"/>
                          <a:ea typeface="+mn-ea"/>
                          <a:cs typeface="+mn-cs"/>
                        </a:rPr>
                        <a:t>Number Theory</a:t>
                      </a:r>
                      <a:endParaRPr lang="ko-KR" altLang="en-US" dirty="0"/>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400" kern="100" dirty="0">
                        <a:latin typeface="Times New Roman"/>
                        <a:ea typeface="바탕체"/>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019">
                <a:tc>
                  <a:txBody>
                    <a:bodyPr/>
                    <a:lstStyle/>
                    <a:p>
                      <a:pPr algn="ctr" latinLnBrk="1">
                        <a:spcAft>
                          <a:spcPts val="0"/>
                        </a:spcAft>
                      </a:pPr>
                      <a:r>
                        <a:rPr lang="en-US" sz="1800" kern="100" dirty="0">
                          <a:latin typeface="Times New Roman"/>
                          <a:ea typeface="바탕체"/>
                        </a:rPr>
                        <a:t>7</a:t>
                      </a:r>
                      <a:endParaRPr lang="ko-KR" sz="1400" kern="100" dirty="0">
                        <a:latin typeface="Times New Roman"/>
                        <a:ea typeface="바탕체"/>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altLang="ko-KR" sz="1800" kern="1200" dirty="0" smtClean="0">
                          <a:solidFill>
                            <a:schemeClr val="tx1"/>
                          </a:solidFill>
                          <a:latin typeface="+mn-lt"/>
                          <a:ea typeface="+mn-ea"/>
                          <a:cs typeface="+mn-cs"/>
                        </a:rPr>
                        <a:t>Hard Problem and RSA</a:t>
                      </a:r>
                      <a:endParaRPr lang="ko-KR" sz="1400" kern="100" dirty="0">
                        <a:latin typeface="Times New Roman"/>
                        <a:ea typeface="바탕체"/>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kern="1200" dirty="0" smtClean="0">
                          <a:solidFill>
                            <a:schemeClr val="tx1"/>
                          </a:solidFill>
                          <a:latin typeface="+mn-lt"/>
                          <a:ea typeface="+mn-ea"/>
                          <a:cs typeface="+mn-cs"/>
                        </a:rPr>
                        <a:t>Programming HW #1</a:t>
                      </a:r>
                      <a:endParaRPr lang="ko-KR" altLang="ko-KR" sz="1600" kern="100" dirty="0" smtClean="0">
                        <a:latin typeface="+mj-lt"/>
                        <a:ea typeface="바탕체"/>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019">
                <a:tc>
                  <a:txBody>
                    <a:bodyPr/>
                    <a:lstStyle/>
                    <a:p>
                      <a:pPr algn="ctr" latinLnBrk="1">
                        <a:spcAft>
                          <a:spcPts val="0"/>
                        </a:spcAft>
                      </a:pPr>
                      <a:r>
                        <a:rPr lang="en-US" altLang="ko-KR" sz="1800" kern="100" dirty="0" smtClean="0">
                          <a:latin typeface="+mj-lt"/>
                          <a:ea typeface="바탕체"/>
                        </a:rPr>
                        <a:t>8</a:t>
                      </a:r>
                      <a:endParaRPr lang="ko-KR" sz="1800" kern="100" dirty="0">
                        <a:latin typeface="+mj-lt"/>
                        <a:ea typeface="바탕체"/>
                      </a:endParaRPr>
                    </a:p>
                  </a:txBody>
                  <a:tcPr marL="62865" marR="62865"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800" kern="100" dirty="0" smtClean="0">
                          <a:latin typeface="+mn-lt"/>
                          <a:ea typeface="바탕체"/>
                        </a:rPr>
                        <a:t>Midterm</a:t>
                      </a:r>
                      <a:endParaRPr lang="ko-KR" altLang="ko-KR" sz="1400" kern="100" dirty="0" smtClean="0">
                        <a:latin typeface="+mn-lt"/>
                        <a:ea typeface="바탕체"/>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latinLnBrk="1">
                        <a:spcAft>
                          <a:spcPts val="0"/>
                        </a:spcAft>
                      </a:pPr>
                      <a:endParaRPr lang="ko-KR" sz="1600" kern="100" dirty="0">
                        <a:latin typeface="+mj-lt"/>
                        <a:ea typeface="바탕체"/>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6" name="Rectangle 4"/>
          <p:cNvSpPr>
            <a:spLocks noChangeArrowheads="1"/>
          </p:cNvSpPr>
          <p:nvPr/>
        </p:nvSpPr>
        <p:spPr bwMode="auto">
          <a:xfrm>
            <a:off x="0" y="635000"/>
            <a:ext cx="9144000" cy="704850"/>
          </a:xfrm>
          <a:prstGeom prst="rect">
            <a:avLst/>
          </a:prstGeom>
          <a:noFill/>
          <a:ln w="9525">
            <a:noFill/>
            <a:miter lim="800000"/>
            <a:headEnd/>
            <a:tailEnd/>
          </a:ln>
          <a:effectLst/>
        </p:spPr>
        <p:txBody>
          <a:bodyPr lIns="83378" tIns="40983" rIns="83378" bIns="40983"/>
          <a:lstStyle/>
          <a:p>
            <a:pPr eaLnBrk="0" hangingPunct="0">
              <a:lnSpc>
                <a:spcPct val="90000"/>
              </a:lnSpc>
            </a:pPr>
            <a:r>
              <a:rPr lang="en-US" altLang="ko-KR" sz="2800" i="0" dirty="0" smtClean="0">
                <a:solidFill>
                  <a:schemeClr val="tx2"/>
                </a:solidFill>
              </a:rPr>
              <a:t>Schedule (1/2)</a:t>
            </a:r>
            <a:endParaRPr lang="en-GB" altLang="ko-KR" sz="2800" i="0"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0"/>
          </p:nvPr>
        </p:nvSpPr>
        <p:spPr/>
        <p:txBody>
          <a:bodyPr/>
          <a:lstStyle/>
          <a:p>
            <a:fld id="{7E511258-9E13-497C-B3F2-951CD3ADBD82}" type="slidenum">
              <a:rPr lang="en-US" altLang="ko-KR" smtClean="0"/>
              <a:pPr/>
              <a:t>7</a:t>
            </a:fld>
            <a:endParaRPr lang="en-US" altLang="ko-KR"/>
          </a:p>
        </p:txBody>
      </p:sp>
      <p:graphicFrame>
        <p:nvGraphicFramePr>
          <p:cNvPr id="3" name="표 2"/>
          <p:cNvGraphicFramePr>
            <a:graphicFrameLocks noGrp="1"/>
          </p:cNvGraphicFramePr>
          <p:nvPr/>
        </p:nvGraphicFramePr>
        <p:xfrm>
          <a:off x="668825" y="1238354"/>
          <a:ext cx="7823747" cy="4472333"/>
        </p:xfrm>
        <a:graphic>
          <a:graphicData uri="http://schemas.openxmlformats.org/drawingml/2006/table">
            <a:tbl>
              <a:tblPr/>
              <a:tblGrid>
                <a:gridCol w="880540"/>
                <a:gridCol w="4547508"/>
                <a:gridCol w="2395699"/>
              </a:tblGrid>
              <a:tr h="555171">
                <a:tc>
                  <a:txBody>
                    <a:bodyPr/>
                    <a:lstStyle/>
                    <a:p>
                      <a:pPr algn="ctr" latinLnBrk="1">
                        <a:spcAft>
                          <a:spcPts val="0"/>
                        </a:spcAft>
                      </a:pPr>
                      <a:r>
                        <a:rPr lang="en-US" sz="1600" kern="100" dirty="0">
                          <a:latin typeface="Times New Roman"/>
                          <a:ea typeface="바탕체"/>
                        </a:rPr>
                        <a:t>Week</a:t>
                      </a:r>
                      <a:endParaRPr lang="ko-KR" sz="1600" kern="100" dirty="0">
                        <a:latin typeface="Times New Roman"/>
                        <a:ea typeface="바탕체"/>
                      </a:endParaRPr>
                    </a:p>
                  </a:txBody>
                  <a:tcPr marL="42342" marR="4234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r>
                        <a:rPr lang="en-US" sz="1600" kern="100">
                          <a:latin typeface="Times New Roman"/>
                          <a:ea typeface="바탕체"/>
                        </a:rPr>
                        <a:t>Topic</a:t>
                      </a:r>
                      <a:endParaRPr lang="ko-KR" sz="1600" kern="10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r>
                        <a:rPr lang="en-US" sz="1600" kern="100" dirty="0">
                          <a:latin typeface="Times New Roman"/>
                          <a:ea typeface="바탕체"/>
                        </a:rPr>
                        <a:t>Remark</a:t>
                      </a: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955">
                <a:tc>
                  <a:txBody>
                    <a:bodyPr/>
                    <a:lstStyle/>
                    <a:p>
                      <a:pPr algn="ctr" latinLnBrk="1">
                        <a:spcAft>
                          <a:spcPts val="0"/>
                        </a:spcAft>
                      </a:pPr>
                      <a:r>
                        <a:rPr lang="en-US" sz="1600" kern="100" dirty="0" smtClean="0">
                          <a:latin typeface="Times New Roman"/>
                          <a:ea typeface="바탕체"/>
                        </a:rPr>
                        <a:t>9</a:t>
                      </a:r>
                      <a:endParaRPr lang="ko-KR" sz="1600" kern="100" dirty="0">
                        <a:latin typeface="Times New Roman"/>
                        <a:ea typeface="바탕체"/>
                      </a:endParaRPr>
                    </a:p>
                  </a:txBody>
                  <a:tcPr marL="42342" marR="4234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altLang="ko-KR" sz="1800" kern="1200" dirty="0" smtClean="0">
                          <a:solidFill>
                            <a:schemeClr val="tx1"/>
                          </a:solidFill>
                          <a:latin typeface="+mn-lt"/>
                          <a:ea typeface="+mn-ea"/>
                          <a:cs typeface="+mn-cs"/>
                        </a:rPr>
                        <a:t>Digital Signature I, II</a:t>
                      </a: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31">
                <a:tc>
                  <a:txBody>
                    <a:bodyPr/>
                    <a:lstStyle/>
                    <a:p>
                      <a:pPr algn="ctr" latinLnBrk="1">
                        <a:spcAft>
                          <a:spcPts val="0"/>
                        </a:spcAft>
                      </a:pPr>
                      <a:r>
                        <a:rPr lang="en-US" sz="1600" kern="100" dirty="0" smtClean="0">
                          <a:latin typeface="Times New Roman"/>
                          <a:ea typeface="바탕체"/>
                        </a:rPr>
                        <a:t>10</a:t>
                      </a:r>
                      <a:endParaRPr lang="ko-KR" sz="1600" kern="100" dirty="0">
                        <a:latin typeface="Times New Roman"/>
                        <a:ea typeface="바탕체"/>
                      </a:endParaRPr>
                    </a:p>
                  </a:txBody>
                  <a:tcPr marL="42342" marR="4234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altLang="ko-KR" sz="1800" kern="1200" dirty="0" smtClean="0">
                          <a:solidFill>
                            <a:schemeClr val="tx1"/>
                          </a:solidFill>
                          <a:latin typeface="+mn-lt"/>
                          <a:ea typeface="+mn-ea"/>
                          <a:cs typeface="+mn-cs"/>
                        </a:rPr>
                        <a:t>Hash I, Special Talk#1</a:t>
                      </a: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635">
                <a:tc>
                  <a:txBody>
                    <a:bodyPr/>
                    <a:lstStyle/>
                    <a:p>
                      <a:pPr algn="ctr" latinLnBrk="1">
                        <a:spcAft>
                          <a:spcPts val="0"/>
                        </a:spcAft>
                      </a:pPr>
                      <a:r>
                        <a:rPr lang="en-US" sz="1600" kern="100" dirty="0" smtClean="0">
                          <a:latin typeface="Times New Roman"/>
                          <a:ea typeface="바탕체"/>
                        </a:rPr>
                        <a:t>11</a:t>
                      </a:r>
                      <a:endParaRPr lang="ko-KR" sz="1600" kern="100" dirty="0">
                        <a:latin typeface="Times New Roman"/>
                        <a:ea typeface="바탕체"/>
                      </a:endParaRPr>
                    </a:p>
                  </a:txBody>
                  <a:tcPr marL="42342" marR="4234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altLang="ko-KR" sz="1800" kern="1200" dirty="0" smtClean="0">
                          <a:solidFill>
                            <a:schemeClr val="tx1"/>
                          </a:solidFill>
                          <a:latin typeface="+mn-lt"/>
                          <a:ea typeface="+mn-ea"/>
                          <a:cs typeface="+mn-cs"/>
                        </a:rPr>
                        <a:t>Hash II, Special Talk #2</a:t>
                      </a: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600" kern="10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857">
                <a:tc>
                  <a:txBody>
                    <a:bodyPr/>
                    <a:lstStyle/>
                    <a:p>
                      <a:pPr algn="ctr" latinLnBrk="1">
                        <a:spcAft>
                          <a:spcPts val="0"/>
                        </a:spcAft>
                      </a:pPr>
                      <a:r>
                        <a:rPr lang="en-US" sz="1600" kern="100" dirty="0" smtClean="0">
                          <a:latin typeface="Times New Roman"/>
                          <a:ea typeface="바탕체"/>
                        </a:rPr>
                        <a:t>12</a:t>
                      </a:r>
                      <a:endParaRPr lang="ko-KR" sz="1600" kern="100" dirty="0">
                        <a:latin typeface="Times New Roman"/>
                        <a:ea typeface="바탕체"/>
                      </a:endParaRPr>
                    </a:p>
                  </a:txBody>
                  <a:tcPr marL="42342" marR="4234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altLang="ko-KR" sz="1800" kern="1200" dirty="0" smtClean="0">
                          <a:solidFill>
                            <a:schemeClr val="tx1"/>
                          </a:solidFill>
                          <a:latin typeface="+mn-lt"/>
                          <a:ea typeface="+mn-ea"/>
                          <a:cs typeface="+mn-cs"/>
                        </a:rPr>
                        <a:t>Cryptographic Protocols, Special Talk #3</a:t>
                      </a: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36">
                <a:tc>
                  <a:txBody>
                    <a:bodyPr/>
                    <a:lstStyle/>
                    <a:p>
                      <a:pPr algn="ctr" latinLnBrk="1">
                        <a:spcAft>
                          <a:spcPts val="0"/>
                        </a:spcAft>
                      </a:pPr>
                      <a:r>
                        <a:rPr lang="en-US" sz="1600" kern="100" dirty="0" smtClean="0">
                          <a:latin typeface="Times New Roman"/>
                          <a:ea typeface="바탕체"/>
                        </a:rPr>
                        <a:t>13</a:t>
                      </a:r>
                      <a:endParaRPr lang="ko-KR" sz="1600" kern="100" dirty="0">
                        <a:latin typeface="Times New Roman"/>
                        <a:ea typeface="바탕체"/>
                      </a:endParaRPr>
                    </a:p>
                  </a:txBody>
                  <a:tcPr marL="42342" marR="4234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altLang="ko-KR" sz="1800" kern="1200" dirty="0" smtClean="0">
                          <a:solidFill>
                            <a:schemeClr val="tx1"/>
                          </a:solidFill>
                          <a:latin typeface="+mn-lt"/>
                          <a:ea typeface="+mn-ea"/>
                          <a:cs typeface="+mn-cs"/>
                        </a:rPr>
                        <a:t>Secret Sharing, Special Talk#4</a:t>
                      </a: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600" kern="10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lgn="ctr" latinLnBrk="1">
                        <a:spcAft>
                          <a:spcPts val="0"/>
                        </a:spcAft>
                      </a:pPr>
                      <a:r>
                        <a:rPr lang="en-US" sz="1600" kern="100" dirty="0" smtClean="0">
                          <a:latin typeface="Times New Roman"/>
                          <a:ea typeface="바탕체"/>
                        </a:rPr>
                        <a:t>14</a:t>
                      </a:r>
                      <a:endParaRPr lang="ko-KR" sz="1600" kern="100" dirty="0">
                        <a:latin typeface="Times New Roman"/>
                        <a:ea typeface="바탕체"/>
                      </a:endParaRPr>
                    </a:p>
                  </a:txBody>
                  <a:tcPr marL="42342" marR="4234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altLang="ko-KR" sz="1800" kern="1200" dirty="0" smtClean="0">
                          <a:solidFill>
                            <a:schemeClr val="tx1"/>
                          </a:solidFill>
                          <a:latin typeface="+mn-lt"/>
                          <a:ea typeface="+mn-ea"/>
                          <a:cs typeface="+mn-cs"/>
                        </a:rPr>
                        <a:t>Identification , Special Talk#5 </a:t>
                      </a: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036">
                <a:tc>
                  <a:txBody>
                    <a:bodyPr/>
                    <a:lstStyle/>
                    <a:p>
                      <a:pPr algn="ctr" latinLnBrk="1">
                        <a:spcAft>
                          <a:spcPts val="0"/>
                        </a:spcAft>
                      </a:pPr>
                      <a:r>
                        <a:rPr lang="en-US" sz="1600" kern="100" dirty="0" smtClean="0">
                          <a:latin typeface="Times New Roman"/>
                          <a:ea typeface="바탕체"/>
                        </a:rPr>
                        <a:t>15</a:t>
                      </a:r>
                      <a:endParaRPr lang="ko-KR" sz="1600" kern="100" dirty="0">
                        <a:latin typeface="Times New Roman"/>
                        <a:ea typeface="바탕체"/>
                      </a:endParaRPr>
                    </a:p>
                  </a:txBody>
                  <a:tcPr marL="42342" marR="4234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latinLnBrk="1">
                        <a:spcAft>
                          <a:spcPts val="0"/>
                        </a:spcAft>
                      </a:pPr>
                      <a:r>
                        <a:rPr lang="en-US" altLang="ko-KR" sz="1800" kern="1200" dirty="0" smtClean="0">
                          <a:solidFill>
                            <a:schemeClr val="tx1"/>
                          </a:solidFill>
                          <a:latin typeface="+mn-lt"/>
                          <a:ea typeface="+mn-ea"/>
                          <a:cs typeface="+mn-cs"/>
                        </a:rPr>
                        <a:t>Privacy Protection,  Special Talk#6</a:t>
                      </a: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1">
                        <a:spcAft>
                          <a:spcPts val="0"/>
                        </a:spcAft>
                      </a:pPr>
                      <a:r>
                        <a:rPr lang="en-US" altLang="ko-KR" sz="1800" kern="1200" dirty="0" smtClean="0">
                          <a:solidFill>
                            <a:schemeClr val="tx1"/>
                          </a:solidFill>
                          <a:latin typeface="+mn-lt"/>
                          <a:ea typeface="+mn-ea"/>
                          <a:cs typeface="+mn-cs"/>
                        </a:rPr>
                        <a:t>Programming HW #2</a:t>
                      </a: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312">
                <a:tc>
                  <a:txBody>
                    <a:bodyPr/>
                    <a:lstStyle/>
                    <a:p>
                      <a:pPr algn="ctr" latinLnBrk="1">
                        <a:spcAft>
                          <a:spcPts val="0"/>
                        </a:spcAft>
                      </a:pPr>
                      <a:r>
                        <a:rPr lang="en-US" altLang="ko-KR" sz="1600" kern="100" dirty="0" smtClean="0">
                          <a:latin typeface="Times New Roman"/>
                          <a:ea typeface="바탕체"/>
                        </a:rPr>
                        <a:t>16</a:t>
                      </a:r>
                      <a:endParaRPr lang="ko-KR" sz="1600" kern="100" dirty="0">
                        <a:latin typeface="Times New Roman"/>
                        <a:ea typeface="바탕체"/>
                      </a:endParaRPr>
                    </a:p>
                  </a:txBody>
                  <a:tcPr marL="42342" marR="42342"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indent="0" algn="just" defTabSz="914400" rtl="0" eaLnBrk="1" fontAlgn="auto" latinLnBrk="1" hangingPunct="1">
                        <a:lnSpc>
                          <a:spcPct val="100000"/>
                        </a:lnSpc>
                        <a:spcBef>
                          <a:spcPts val="0"/>
                        </a:spcBef>
                        <a:spcAft>
                          <a:spcPts val="0"/>
                        </a:spcAft>
                        <a:buClrTx/>
                        <a:buSzTx/>
                        <a:buFontTx/>
                        <a:buNone/>
                        <a:tabLst/>
                        <a:defRPr/>
                      </a:pPr>
                      <a:r>
                        <a:rPr lang="en-US" altLang="ko-KR" sz="1600" kern="100" dirty="0" smtClean="0">
                          <a:latin typeface="+mn-lt"/>
                          <a:ea typeface="바탕체"/>
                        </a:rPr>
                        <a:t>Final Exam</a:t>
                      </a:r>
                      <a:endParaRPr lang="ko-KR" altLang="ko-KR" sz="1600" kern="100" dirty="0" smtClean="0">
                        <a:latin typeface="+mn-lt"/>
                        <a:ea typeface="바탕체"/>
                      </a:endParaRPr>
                    </a:p>
                  </a:txBody>
                  <a:tcPr marL="42342" marR="42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latinLnBrk="1">
                        <a:spcAft>
                          <a:spcPts val="0"/>
                        </a:spcAft>
                      </a:pPr>
                      <a:endParaRPr lang="ko-KR" sz="1600" kern="100" dirty="0">
                        <a:latin typeface="Times New Roman"/>
                        <a:ea typeface="바탕체"/>
                      </a:endParaRPr>
                    </a:p>
                  </a:txBody>
                  <a:tcPr marL="42342" marR="4234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
        <p:nvSpPr>
          <p:cNvPr id="5" name="Rectangle 4"/>
          <p:cNvSpPr>
            <a:spLocks noChangeArrowheads="1"/>
          </p:cNvSpPr>
          <p:nvPr/>
        </p:nvSpPr>
        <p:spPr bwMode="auto">
          <a:xfrm>
            <a:off x="-155276" y="565989"/>
            <a:ext cx="9144000" cy="704850"/>
          </a:xfrm>
          <a:prstGeom prst="rect">
            <a:avLst/>
          </a:prstGeom>
          <a:noFill/>
          <a:ln w="9525">
            <a:noFill/>
            <a:miter lim="800000"/>
            <a:headEnd/>
            <a:tailEnd/>
          </a:ln>
          <a:effectLst/>
        </p:spPr>
        <p:txBody>
          <a:bodyPr lIns="83378" tIns="40983" rIns="83378" bIns="40983"/>
          <a:lstStyle/>
          <a:p>
            <a:pPr eaLnBrk="0" hangingPunct="0">
              <a:lnSpc>
                <a:spcPct val="90000"/>
              </a:lnSpc>
            </a:pPr>
            <a:r>
              <a:rPr lang="en-US" altLang="ko-KR" sz="2800" i="0" dirty="0" smtClean="0">
                <a:solidFill>
                  <a:schemeClr val="tx2"/>
                </a:solidFill>
              </a:rPr>
              <a:t>Schedule (2/2)</a:t>
            </a:r>
            <a:endParaRPr lang="en-GB" altLang="ko-KR" sz="2800" i="0" dirty="0">
              <a:solidFill>
                <a:schemeClr val="tx2"/>
              </a:solidFill>
            </a:endParaRPr>
          </a:p>
        </p:txBody>
      </p:sp>
      <p:sp>
        <p:nvSpPr>
          <p:cNvPr id="6" name="TextBox 5"/>
          <p:cNvSpPr txBox="1"/>
          <p:nvPr/>
        </p:nvSpPr>
        <p:spPr>
          <a:xfrm>
            <a:off x="669787" y="5907932"/>
            <a:ext cx="8582799" cy="415498"/>
          </a:xfrm>
          <a:prstGeom prst="rect">
            <a:avLst/>
          </a:prstGeom>
          <a:noFill/>
        </p:spPr>
        <p:txBody>
          <a:bodyPr wrap="none" rtlCol="0">
            <a:spAutoFit/>
          </a:bodyPr>
          <a:lstStyle/>
          <a:p>
            <a:pPr algn="l"/>
            <a:r>
              <a:rPr lang="en-US" altLang="ko-KR" sz="1050" dirty="0" smtClean="0"/>
              <a:t>* Special Talks will be conducted on Malware and AV, Mobile Phone Security, Cyber Security, Security Policy, Smart Card Security, </a:t>
            </a:r>
          </a:p>
          <a:p>
            <a:pPr algn="l"/>
            <a:r>
              <a:rPr lang="en-US" altLang="ko-KR" sz="1050" dirty="0" smtClean="0"/>
              <a:t>Secure E-passport, and Internet Banking Security.</a:t>
            </a:r>
            <a:endParaRPr lang="ko-KR" alt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내용 개체 틀 7"/>
          <p:cNvGraphicFramePr>
            <a:graphicFrameLocks noGrp="1"/>
          </p:cNvGraphicFramePr>
          <p:nvPr>
            <p:ph idx="1"/>
          </p:nvPr>
        </p:nvGraphicFramePr>
        <p:xfrm>
          <a:off x="289796" y="1416496"/>
          <a:ext cx="5786478"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제목 4"/>
          <p:cNvSpPr>
            <a:spLocks noGrp="1"/>
          </p:cNvSpPr>
          <p:nvPr>
            <p:ph type="title"/>
          </p:nvPr>
        </p:nvSpPr>
        <p:spPr>
          <a:xfrm>
            <a:off x="367393" y="527731"/>
            <a:ext cx="8058150" cy="811212"/>
          </a:xfrm>
        </p:spPr>
        <p:txBody>
          <a:bodyPr/>
          <a:lstStyle/>
          <a:p>
            <a:r>
              <a:rPr lang="en-US" altLang="ko-KR" sz="3600" b="1" dirty="0" smtClean="0">
                <a:latin typeface="Arial" pitchFamily="34" charset="0"/>
                <a:cs typeface="Arial" pitchFamily="34" charset="0"/>
              </a:rPr>
              <a:t>History of Information Security (1/3)</a:t>
            </a:r>
            <a:endParaRPr lang="ko-KR" altLang="en-US" sz="3600" b="1" dirty="0">
              <a:latin typeface="Arial" pitchFamily="34" charset="0"/>
              <a:cs typeface="Arial" pitchFamily="34" charset="0"/>
            </a:endParaRPr>
          </a:p>
        </p:txBody>
      </p:sp>
      <p:sp>
        <p:nvSpPr>
          <p:cNvPr id="6" name="TextBox 5"/>
          <p:cNvSpPr txBox="1"/>
          <p:nvPr/>
        </p:nvSpPr>
        <p:spPr>
          <a:xfrm>
            <a:off x="6147712" y="3559636"/>
            <a:ext cx="1976823" cy="261610"/>
          </a:xfrm>
          <a:prstGeom prst="rect">
            <a:avLst/>
          </a:prstGeom>
          <a:noFill/>
        </p:spPr>
        <p:txBody>
          <a:bodyPr wrap="none" rtlCol="0">
            <a:spAutoFit/>
          </a:bodyPr>
          <a:lstStyle/>
          <a:p>
            <a:r>
              <a:rPr lang="en-US" altLang="ko-KR" sz="1100" dirty="0" smtClean="0"/>
              <a:t>‘81:IACR </a:t>
            </a:r>
            <a:r>
              <a:rPr lang="ko-KR" altLang="en-US" sz="1100" dirty="0" smtClean="0"/>
              <a:t>창립 및 </a:t>
            </a:r>
            <a:r>
              <a:rPr lang="en-US" altLang="ko-KR" sz="1100" dirty="0" smtClean="0"/>
              <a:t>Crypto</a:t>
            </a:r>
            <a:r>
              <a:rPr lang="ko-KR" altLang="en-US" sz="1100" dirty="0" smtClean="0"/>
              <a:t>개최</a:t>
            </a:r>
            <a:endParaRPr lang="ko-KR" altLang="en-US" sz="1100" dirty="0"/>
          </a:p>
        </p:txBody>
      </p:sp>
      <p:sp>
        <p:nvSpPr>
          <p:cNvPr id="7" name="TextBox 6"/>
          <p:cNvSpPr txBox="1"/>
          <p:nvPr/>
        </p:nvSpPr>
        <p:spPr>
          <a:xfrm>
            <a:off x="6219150" y="3916826"/>
            <a:ext cx="1624163" cy="261610"/>
          </a:xfrm>
          <a:prstGeom prst="rect">
            <a:avLst/>
          </a:prstGeom>
          <a:noFill/>
        </p:spPr>
        <p:txBody>
          <a:bodyPr wrap="none" rtlCol="0">
            <a:spAutoFit/>
          </a:bodyPr>
          <a:lstStyle/>
          <a:p>
            <a:r>
              <a:rPr lang="en-US" altLang="ko-KR" sz="1100" dirty="0" smtClean="0"/>
              <a:t>‘82:EuroCrypt</a:t>
            </a:r>
            <a:r>
              <a:rPr lang="ko-KR" altLang="en-US" sz="1100" dirty="0" smtClean="0"/>
              <a:t>최초개최</a:t>
            </a:r>
            <a:endParaRPr lang="ko-KR" altLang="en-US" sz="1100" dirty="0"/>
          </a:p>
        </p:txBody>
      </p:sp>
      <p:sp>
        <p:nvSpPr>
          <p:cNvPr id="9" name="TextBox 8"/>
          <p:cNvSpPr txBox="1"/>
          <p:nvPr/>
        </p:nvSpPr>
        <p:spPr>
          <a:xfrm>
            <a:off x="6504902" y="5559900"/>
            <a:ext cx="1814500" cy="261610"/>
          </a:xfrm>
          <a:prstGeom prst="rect">
            <a:avLst/>
          </a:prstGeom>
          <a:noFill/>
        </p:spPr>
        <p:txBody>
          <a:bodyPr wrap="square" rtlCol="0">
            <a:spAutoFit/>
          </a:bodyPr>
          <a:lstStyle/>
          <a:p>
            <a:r>
              <a:rPr lang="en-US" altLang="ko-KR" sz="1100" dirty="0" smtClean="0"/>
              <a:t>‘91:AsiaCrypt</a:t>
            </a:r>
            <a:r>
              <a:rPr lang="ko-KR" altLang="en-US" sz="1100" dirty="0" smtClean="0"/>
              <a:t>최초개최</a:t>
            </a:r>
            <a:endParaRPr lang="ko-KR" altLang="en-US" sz="1100" dirty="0"/>
          </a:p>
        </p:txBody>
      </p:sp>
      <p:sp>
        <p:nvSpPr>
          <p:cNvPr id="10" name="TextBox 9"/>
          <p:cNvSpPr txBox="1"/>
          <p:nvPr/>
        </p:nvSpPr>
        <p:spPr>
          <a:xfrm>
            <a:off x="6072198" y="6429396"/>
            <a:ext cx="1946367" cy="276999"/>
          </a:xfrm>
          <a:prstGeom prst="rect">
            <a:avLst/>
          </a:prstGeom>
          <a:noFill/>
        </p:spPr>
        <p:txBody>
          <a:bodyPr wrap="none" rtlCol="0">
            <a:spAutoFit/>
          </a:bodyPr>
          <a:lstStyle/>
          <a:p>
            <a:r>
              <a:rPr lang="ko-KR" altLang="en-US" sz="1200" dirty="0" smtClean="0"/>
              <a:t>출처</a:t>
            </a:r>
            <a:r>
              <a:rPr lang="en-US" altLang="ko-KR" sz="1200" dirty="0" smtClean="0"/>
              <a:t>:2009</a:t>
            </a:r>
            <a:r>
              <a:rPr lang="ko-KR" altLang="en-US" sz="1200" dirty="0" err="1" smtClean="0"/>
              <a:t>년정보보호백서</a:t>
            </a:r>
            <a:endParaRPr lang="ko-KR" altLang="en-US" sz="1200" dirty="0"/>
          </a:p>
        </p:txBody>
      </p:sp>
      <p:pic>
        <p:nvPicPr>
          <p:cNvPr id="27650" name="Picture 2" descr="IACR logo"/>
          <p:cNvPicPr>
            <a:picLocks noChangeAspect="1" noChangeArrowheads="1"/>
          </p:cNvPicPr>
          <p:nvPr/>
        </p:nvPicPr>
        <p:blipFill>
          <a:blip r:embed="rId7" cstate="print"/>
          <a:srcRect/>
          <a:stretch>
            <a:fillRect/>
          </a:stretch>
        </p:blipFill>
        <p:spPr bwMode="auto">
          <a:xfrm>
            <a:off x="6219150" y="2845256"/>
            <a:ext cx="690554" cy="690554"/>
          </a:xfrm>
          <a:prstGeom prst="rect">
            <a:avLst/>
          </a:prstGeom>
          <a:noFill/>
        </p:spPr>
      </p:pic>
      <p:pic>
        <p:nvPicPr>
          <p:cNvPr id="95233" name="Picture 1"/>
          <p:cNvPicPr>
            <a:picLocks noChangeAspect="1" noChangeArrowheads="1"/>
          </p:cNvPicPr>
          <p:nvPr/>
        </p:nvPicPr>
        <p:blipFill>
          <a:blip r:embed="rId8" cstate="print"/>
          <a:srcRect/>
          <a:stretch>
            <a:fillRect/>
          </a:stretch>
        </p:blipFill>
        <p:spPr bwMode="auto">
          <a:xfrm>
            <a:off x="4427078" y="4178085"/>
            <a:ext cx="2071702" cy="357190"/>
          </a:xfrm>
          <a:prstGeom prst="rect">
            <a:avLst/>
          </a:prstGeom>
          <a:noFill/>
          <a:ln w="9525">
            <a:noFill/>
            <a:miter lim="800000"/>
            <a:headEnd/>
            <a:tailEnd/>
          </a:ln>
          <a:effectLst/>
        </p:spPr>
      </p:pic>
      <p:pic>
        <p:nvPicPr>
          <p:cNvPr id="95235" name="Picture 3" descr="http://www.kiisc.or.kr/image/logo.gif"/>
          <p:cNvPicPr>
            <a:picLocks noChangeAspect="1" noChangeArrowheads="1"/>
          </p:cNvPicPr>
          <p:nvPr/>
        </p:nvPicPr>
        <p:blipFill>
          <a:blip r:embed="rId9" cstate="print"/>
          <a:srcRect/>
          <a:stretch>
            <a:fillRect/>
          </a:stretch>
        </p:blipFill>
        <p:spPr bwMode="auto">
          <a:xfrm>
            <a:off x="4290324" y="5488462"/>
            <a:ext cx="2143140" cy="438151"/>
          </a:xfrm>
          <a:prstGeom prst="rect">
            <a:avLst/>
          </a:prstGeom>
          <a:noFill/>
        </p:spPr>
      </p:pic>
      <p:pic>
        <p:nvPicPr>
          <p:cNvPr id="12" name="Picture 2"/>
          <p:cNvPicPr>
            <a:picLocks noChangeAspect="1" noChangeArrowheads="1"/>
          </p:cNvPicPr>
          <p:nvPr/>
        </p:nvPicPr>
        <p:blipFill>
          <a:blip r:embed="rId10" cstate="print"/>
          <a:srcRect/>
          <a:stretch>
            <a:fillRect/>
          </a:stretch>
        </p:blipFill>
        <p:spPr bwMode="auto">
          <a:xfrm>
            <a:off x="8368408" y="5666038"/>
            <a:ext cx="579644" cy="4373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2008국제학술활동\Imai 교수 -0317\Old-Korea-Japan\photo\1.jpg"/>
          <p:cNvPicPr>
            <a:picLocks noGrp="1" noChangeAspect="1" noChangeArrowheads="1"/>
          </p:cNvPicPr>
          <p:nvPr>
            <p:ph idx="1"/>
          </p:nvPr>
        </p:nvPicPr>
        <p:blipFill>
          <a:blip r:embed="rId2" cstate="print"/>
          <a:stretch>
            <a:fillRect/>
          </a:stretch>
        </p:blipFill>
        <p:spPr bwMode="auto">
          <a:xfrm>
            <a:off x="2571736" y="1643050"/>
            <a:ext cx="3724047" cy="4525962"/>
          </a:xfrm>
          <a:prstGeom prst="rect">
            <a:avLst/>
          </a:prstGeom>
          <a:noFill/>
        </p:spPr>
      </p:pic>
      <p:sp>
        <p:nvSpPr>
          <p:cNvPr id="3" name="제목 2"/>
          <p:cNvSpPr>
            <a:spLocks noGrp="1"/>
          </p:cNvSpPr>
          <p:nvPr>
            <p:ph type="title"/>
          </p:nvPr>
        </p:nvSpPr>
        <p:spPr>
          <a:xfrm>
            <a:off x="457200" y="380774"/>
            <a:ext cx="8229600" cy="1143000"/>
          </a:xfrm>
        </p:spPr>
        <p:txBody>
          <a:bodyPr/>
          <a:lstStyle/>
          <a:p>
            <a:r>
              <a:rPr lang="en-US" altLang="ko-KR" dirty="0" smtClean="0"/>
              <a:t>Crypto’84@UCSB</a:t>
            </a:r>
            <a:endParaRPr lang="ko-KR" altLang="en-US" dirty="0"/>
          </a:p>
        </p:txBody>
      </p:sp>
      <p:sp>
        <p:nvSpPr>
          <p:cNvPr id="6" name="TextBox 5"/>
          <p:cNvSpPr txBox="1"/>
          <p:nvPr/>
        </p:nvSpPr>
        <p:spPr>
          <a:xfrm>
            <a:off x="1071538" y="1214422"/>
            <a:ext cx="1090363" cy="553998"/>
          </a:xfrm>
          <a:prstGeom prst="rect">
            <a:avLst/>
          </a:prstGeom>
          <a:noFill/>
        </p:spPr>
        <p:txBody>
          <a:bodyPr wrap="none" rtlCol="0">
            <a:spAutoFit/>
          </a:bodyPr>
          <a:lstStyle/>
          <a:p>
            <a:r>
              <a:rPr lang="en-US" altLang="ko-KR" sz="1200" dirty="0" smtClean="0"/>
              <a:t>G. Simmons</a:t>
            </a:r>
          </a:p>
          <a:p>
            <a:r>
              <a:rPr lang="en-US" altLang="ko-KR" sz="1200" dirty="0" smtClean="0"/>
              <a:t> (passed away)</a:t>
            </a:r>
            <a:endParaRPr lang="ko-KR" altLang="en-US" sz="1200" dirty="0"/>
          </a:p>
        </p:txBody>
      </p:sp>
      <p:sp>
        <p:nvSpPr>
          <p:cNvPr id="14" name="TextBox 13"/>
          <p:cNvSpPr txBox="1"/>
          <p:nvPr/>
        </p:nvSpPr>
        <p:spPr>
          <a:xfrm>
            <a:off x="857224" y="4929198"/>
            <a:ext cx="671979" cy="276999"/>
          </a:xfrm>
          <a:prstGeom prst="rect">
            <a:avLst/>
          </a:prstGeom>
          <a:noFill/>
        </p:spPr>
        <p:txBody>
          <a:bodyPr wrap="none" rtlCol="0">
            <a:spAutoFit/>
          </a:bodyPr>
          <a:lstStyle/>
          <a:p>
            <a:r>
              <a:rPr lang="en-US" altLang="ko-KR" sz="1200" dirty="0" smtClean="0"/>
              <a:t>K. Kim</a:t>
            </a:r>
            <a:endParaRPr lang="ko-KR" altLang="en-US" sz="1200" dirty="0"/>
          </a:p>
        </p:txBody>
      </p:sp>
      <p:sp>
        <p:nvSpPr>
          <p:cNvPr id="21" name="TextBox 20"/>
          <p:cNvSpPr txBox="1"/>
          <p:nvPr/>
        </p:nvSpPr>
        <p:spPr>
          <a:xfrm>
            <a:off x="5572132" y="1000108"/>
            <a:ext cx="1002197" cy="276999"/>
          </a:xfrm>
          <a:prstGeom prst="rect">
            <a:avLst/>
          </a:prstGeom>
          <a:noFill/>
        </p:spPr>
        <p:txBody>
          <a:bodyPr wrap="none" rtlCol="0">
            <a:spAutoFit/>
          </a:bodyPr>
          <a:lstStyle/>
          <a:p>
            <a:r>
              <a:rPr lang="en-US" altLang="ko-KR" sz="1200" dirty="0" err="1" smtClean="0"/>
              <a:t>E.Okamoto</a:t>
            </a:r>
            <a:endParaRPr lang="ko-KR" altLang="en-US" sz="1200" dirty="0"/>
          </a:p>
        </p:txBody>
      </p:sp>
      <p:sp>
        <p:nvSpPr>
          <p:cNvPr id="24" name="TextBox 23"/>
          <p:cNvSpPr txBox="1"/>
          <p:nvPr/>
        </p:nvSpPr>
        <p:spPr>
          <a:xfrm>
            <a:off x="4714876" y="6215082"/>
            <a:ext cx="829073" cy="261610"/>
          </a:xfrm>
          <a:prstGeom prst="rect">
            <a:avLst/>
          </a:prstGeom>
          <a:noFill/>
        </p:spPr>
        <p:txBody>
          <a:bodyPr wrap="none" rtlCol="0">
            <a:spAutoFit/>
          </a:bodyPr>
          <a:lstStyle/>
          <a:p>
            <a:r>
              <a:rPr lang="en-US" altLang="ko-KR" sz="1100" dirty="0" smtClean="0"/>
              <a:t>T. </a:t>
            </a:r>
            <a:r>
              <a:rPr lang="en-US" altLang="ko-KR" sz="1100" dirty="0" err="1" smtClean="0"/>
              <a:t>Berson</a:t>
            </a:r>
            <a:endParaRPr lang="ko-KR" altLang="en-US" sz="1100" dirty="0"/>
          </a:p>
        </p:txBody>
      </p:sp>
      <p:sp>
        <p:nvSpPr>
          <p:cNvPr id="25" name="TextBox 24"/>
          <p:cNvSpPr txBox="1"/>
          <p:nvPr/>
        </p:nvSpPr>
        <p:spPr>
          <a:xfrm>
            <a:off x="6500826" y="5357826"/>
            <a:ext cx="771365" cy="261610"/>
          </a:xfrm>
          <a:prstGeom prst="rect">
            <a:avLst/>
          </a:prstGeom>
          <a:noFill/>
        </p:spPr>
        <p:txBody>
          <a:bodyPr wrap="none" rtlCol="0">
            <a:spAutoFit/>
          </a:bodyPr>
          <a:lstStyle/>
          <a:p>
            <a:r>
              <a:rPr lang="en-US" altLang="ko-KR" sz="1100" dirty="0" smtClean="0"/>
              <a:t>R. </a:t>
            </a:r>
            <a:r>
              <a:rPr lang="en-US" altLang="ko-KR" sz="1100" dirty="0" err="1" smtClean="0"/>
              <a:t>Rivest</a:t>
            </a:r>
            <a:endParaRPr lang="ko-KR" altLang="en-US" sz="1100" dirty="0"/>
          </a:p>
        </p:txBody>
      </p:sp>
      <p:sp>
        <p:nvSpPr>
          <p:cNvPr id="26" name="TextBox 25"/>
          <p:cNvSpPr txBox="1"/>
          <p:nvPr/>
        </p:nvSpPr>
        <p:spPr>
          <a:xfrm>
            <a:off x="6429388" y="4429132"/>
            <a:ext cx="1026243" cy="261610"/>
          </a:xfrm>
          <a:prstGeom prst="rect">
            <a:avLst/>
          </a:prstGeom>
          <a:noFill/>
        </p:spPr>
        <p:txBody>
          <a:bodyPr wrap="none" rtlCol="0">
            <a:spAutoFit/>
          </a:bodyPr>
          <a:lstStyle/>
          <a:p>
            <a:r>
              <a:rPr lang="en-US" altLang="ko-KR" sz="1100" dirty="0" err="1" smtClean="0"/>
              <a:t>J.Quisquater</a:t>
            </a:r>
            <a:endParaRPr lang="ko-KR" altLang="en-US" sz="1100" dirty="0"/>
          </a:p>
        </p:txBody>
      </p:sp>
      <p:sp>
        <p:nvSpPr>
          <p:cNvPr id="27" name="TextBox 26"/>
          <p:cNvSpPr txBox="1"/>
          <p:nvPr/>
        </p:nvSpPr>
        <p:spPr>
          <a:xfrm>
            <a:off x="6500826" y="3786190"/>
            <a:ext cx="798617" cy="261610"/>
          </a:xfrm>
          <a:prstGeom prst="rect">
            <a:avLst/>
          </a:prstGeom>
          <a:noFill/>
        </p:spPr>
        <p:txBody>
          <a:bodyPr wrap="none" rtlCol="0">
            <a:spAutoFit/>
          </a:bodyPr>
          <a:lstStyle/>
          <a:p>
            <a:r>
              <a:rPr lang="en-US" altLang="ko-KR" sz="1100" dirty="0" err="1" smtClean="0"/>
              <a:t>A.Shamir</a:t>
            </a:r>
            <a:endParaRPr lang="ko-KR" altLang="en-US" sz="1100" dirty="0"/>
          </a:p>
        </p:txBody>
      </p:sp>
      <p:sp>
        <p:nvSpPr>
          <p:cNvPr id="28" name="TextBox 27"/>
          <p:cNvSpPr txBox="1"/>
          <p:nvPr/>
        </p:nvSpPr>
        <p:spPr>
          <a:xfrm>
            <a:off x="2857488" y="6215082"/>
            <a:ext cx="761747" cy="261610"/>
          </a:xfrm>
          <a:prstGeom prst="rect">
            <a:avLst/>
          </a:prstGeom>
          <a:noFill/>
        </p:spPr>
        <p:txBody>
          <a:bodyPr wrap="none" rtlCol="0">
            <a:spAutoFit/>
          </a:bodyPr>
          <a:lstStyle/>
          <a:p>
            <a:r>
              <a:rPr lang="en-US" altLang="ko-KR" sz="1100" dirty="0" smtClean="0"/>
              <a:t>W. </a:t>
            </a:r>
            <a:r>
              <a:rPr lang="en-US" altLang="ko-KR" sz="1100" dirty="0" err="1" smtClean="0"/>
              <a:t>Diffie</a:t>
            </a:r>
            <a:endParaRPr lang="ko-KR" altLang="en-US" sz="1100" dirty="0"/>
          </a:p>
        </p:txBody>
      </p:sp>
      <p:sp>
        <p:nvSpPr>
          <p:cNvPr id="29" name="TextBox 28"/>
          <p:cNvSpPr txBox="1"/>
          <p:nvPr/>
        </p:nvSpPr>
        <p:spPr>
          <a:xfrm>
            <a:off x="3786182" y="6215082"/>
            <a:ext cx="912429" cy="261610"/>
          </a:xfrm>
          <a:prstGeom prst="rect">
            <a:avLst/>
          </a:prstGeom>
          <a:noFill/>
        </p:spPr>
        <p:txBody>
          <a:bodyPr wrap="none" rtlCol="0">
            <a:spAutoFit/>
          </a:bodyPr>
          <a:lstStyle/>
          <a:p>
            <a:r>
              <a:rPr lang="en-US" altLang="ko-KR" sz="1100" dirty="0" err="1" smtClean="0"/>
              <a:t>D.Denning</a:t>
            </a:r>
            <a:endParaRPr lang="ko-KR" altLang="en-US" sz="1100" dirty="0"/>
          </a:p>
        </p:txBody>
      </p:sp>
      <p:sp>
        <p:nvSpPr>
          <p:cNvPr id="30" name="TextBox 29"/>
          <p:cNvSpPr txBox="1"/>
          <p:nvPr/>
        </p:nvSpPr>
        <p:spPr>
          <a:xfrm>
            <a:off x="6429388" y="4929198"/>
            <a:ext cx="864339" cy="261610"/>
          </a:xfrm>
          <a:prstGeom prst="rect">
            <a:avLst/>
          </a:prstGeom>
          <a:noFill/>
        </p:spPr>
        <p:txBody>
          <a:bodyPr wrap="none" rtlCol="0">
            <a:spAutoFit/>
          </a:bodyPr>
          <a:lstStyle/>
          <a:p>
            <a:r>
              <a:rPr lang="en-US" altLang="ko-KR" sz="1100" dirty="0" smtClean="0"/>
              <a:t>D. </a:t>
            </a:r>
            <a:r>
              <a:rPr lang="en-US" altLang="ko-KR" sz="1100" dirty="0" err="1" smtClean="0"/>
              <a:t>Chaum</a:t>
            </a:r>
            <a:endParaRPr lang="ko-KR" altLang="en-US" sz="1100" dirty="0"/>
          </a:p>
        </p:txBody>
      </p:sp>
      <p:cxnSp>
        <p:nvCxnSpPr>
          <p:cNvPr id="33" name="직선 화살표 연결선 32"/>
          <p:cNvCxnSpPr>
            <a:endCxn id="28" idx="0"/>
          </p:cNvCxnSpPr>
          <p:nvPr/>
        </p:nvCxnSpPr>
        <p:spPr>
          <a:xfrm rot="5400000">
            <a:off x="2976487" y="5548263"/>
            <a:ext cx="928694" cy="404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a:endCxn id="29" idx="0"/>
          </p:cNvCxnSpPr>
          <p:nvPr/>
        </p:nvCxnSpPr>
        <p:spPr>
          <a:xfrm rot="16200000" flipH="1">
            <a:off x="3621380" y="5594065"/>
            <a:ext cx="857256" cy="384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a:endCxn id="24" idx="0"/>
          </p:cNvCxnSpPr>
          <p:nvPr/>
        </p:nvCxnSpPr>
        <p:spPr>
          <a:xfrm>
            <a:off x="4143372" y="5357826"/>
            <a:ext cx="986041"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a:endCxn id="25" idx="1"/>
          </p:cNvCxnSpPr>
          <p:nvPr/>
        </p:nvCxnSpPr>
        <p:spPr>
          <a:xfrm>
            <a:off x="5000628" y="5143512"/>
            <a:ext cx="1500198" cy="345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직선 화살표 연결선 42"/>
          <p:cNvCxnSpPr>
            <a:endCxn id="30" idx="1"/>
          </p:cNvCxnSpPr>
          <p:nvPr/>
        </p:nvCxnSpPr>
        <p:spPr>
          <a:xfrm flipV="1">
            <a:off x="5214942" y="5060003"/>
            <a:ext cx="1214446" cy="12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a:endCxn id="26" idx="1"/>
          </p:cNvCxnSpPr>
          <p:nvPr/>
        </p:nvCxnSpPr>
        <p:spPr>
          <a:xfrm flipV="1">
            <a:off x="6072198" y="4559937"/>
            <a:ext cx="357190" cy="83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p:nvPr/>
        </p:nvCxnSpPr>
        <p:spPr>
          <a:xfrm flipV="1">
            <a:off x="5857884" y="3929066"/>
            <a:ext cx="64294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직선 화살표 연결선 48"/>
          <p:cNvCxnSpPr>
            <a:endCxn id="21" idx="1"/>
          </p:cNvCxnSpPr>
          <p:nvPr/>
        </p:nvCxnSpPr>
        <p:spPr>
          <a:xfrm rot="5400000" flipH="1" flipV="1">
            <a:off x="4498374" y="1640862"/>
            <a:ext cx="1576012"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직선 화살표 연결선 50"/>
          <p:cNvCxnSpPr>
            <a:endCxn id="6" idx="3"/>
          </p:cNvCxnSpPr>
          <p:nvPr/>
        </p:nvCxnSpPr>
        <p:spPr>
          <a:xfrm rot="10800000">
            <a:off x="2161901" y="1491422"/>
            <a:ext cx="909906" cy="794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직선 화살표 연결선 52"/>
          <p:cNvCxnSpPr>
            <a:endCxn id="14" idx="3"/>
          </p:cNvCxnSpPr>
          <p:nvPr/>
        </p:nvCxnSpPr>
        <p:spPr>
          <a:xfrm rot="10800000">
            <a:off x="1529204" y="5067698"/>
            <a:ext cx="1328285" cy="218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Times New Roman"/>
        <a:ea typeface="굴림"/>
        <a:cs typeface=""/>
      </a:majorFont>
      <a:minorFont>
        <a:latin typeface="Times New Roman"/>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3175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1" i="1" u="none" strike="noStrike" cap="none" normalizeH="0" baseline="0" smtClean="0">
            <a:ln>
              <a:noFill/>
            </a:ln>
            <a:solidFill>
              <a:schemeClr val="tx1"/>
            </a:solidFill>
            <a:effectLst/>
            <a:latin typeface="Arial" charset="0"/>
            <a:ea typeface="굴림" charset="-127"/>
          </a:defRPr>
        </a:defPPr>
      </a:lstStyle>
    </a:spDef>
    <a:lnDef>
      <a:spPr bwMode="auto">
        <a:xfrm>
          <a:off x="0" y="0"/>
          <a:ext cx="1" cy="1"/>
        </a:xfrm>
        <a:custGeom>
          <a:avLst/>
          <a:gdLst/>
          <a:ahLst/>
          <a:cxnLst/>
          <a:rect l="0" t="0" r="0" b="0"/>
          <a:pathLst/>
        </a:custGeom>
        <a:solidFill>
          <a:srgbClr val="FFFF99"/>
        </a:solidFill>
        <a:ln w="3175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1" i="1" u="none" strike="noStrike" cap="none" normalizeH="0" baseline="0" smtClean="0">
            <a:ln>
              <a:noFill/>
            </a:ln>
            <a:solidFill>
              <a:schemeClr val="tx1"/>
            </a:solidFill>
            <a:effectLst/>
            <a:latin typeface="Arial" charset="0"/>
            <a:ea typeface="굴림" charset="-127"/>
          </a:defRPr>
        </a:defPPr>
      </a:lstStyle>
    </a:lnDef>
  </a:objectDefaults>
  <a:extraClrSchemeLst>
    <a:extraClrScheme>
      <a:clrScheme name="기본 디자인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13492</TotalTime>
  <Words>809</Words>
  <Application>Microsoft Office PowerPoint</Application>
  <PresentationFormat>화면 슬라이드 쇼(4:3)</PresentationFormat>
  <Paragraphs>212</Paragraphs>
  <Slides>13</Slides>
  <Notes>6</Notes>
  <HiddenSlides>0</HiddenSlides>
  <MMClips>0</MMClips>
  <ScaleCrop>false</ScaleCrop>
  <HeadingPairs>
    <vt:vector size="4" baseType="variant">
      <vt:variant>
        <vt:lpstr>테마</vt:lpstr>
      </vt:variant>
      <vt:variant>
        <vt:i4>1</vt:i4>
      </vt:variant>
      <vt:variant>
        <vt:lpstr>슬라이드 제목</vt:lpstr>
      </vt:variant>
      <vt:variant>
        <vt:i4>13</vt:i4>
      </vt:variant>
    </vt:vector>
  </HeadingPairs>
  <TitlesOfParts>
    <vt:vector size="14" baseType="lpstr">
      <vt:lpstr>기본 디자인</vt:lpstr>
      <vt:lpstr>Introduction to Information Security  (정보보호 개론)</vt:lpstr>
      <vt:lpstr>슬라이드 2</vt:lpstr>
      <vt:lpstr>슬라이드 3</vt:lpstr>
      <vt:lpstr>슬라이드 4</vt:lpstr>
      <vt:lpstr>Prof. Kwangjo Kim</vt:lpstr>
      <vt:lpstr>슬라이드 6</vt:lpstr>
      <vt:lpstr>슬라이드 7</vt:lpstr>
      <vt:lpstr>History of Information Security (1/3)</vt:lpstr>
      <vt:lpstr>Crypto’84@UCSB</vt:lpstr>
      <vt:lpstr>History of Information Security (2/3)</vt:lpstr>
      <vt:lpstr>Crypto’97@UCSB</vt:lpstr>
      <vt:lpstr>History of Information Security (3/3)</vt:lpstr>
      <vt:lpstr>IT와 정보보호 기술의 변천</vt:lpstr>
    </vt:vector>
  </TitlesOfParts>
  <Company>중부대학교</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Information Security</dc:title>
  <dc:creator>이병천</dc:creator>
  <cp:lastModifiedBy>Kwangjo Kim</cp:lastModifiedBy>
  <cp:revision>1066</cp:revision>
  <cp:lastPrinted>2001-03-15T06:44:45Z</cp:lastPrinted>
  <dcterms:created xsi:type="dcterms:W3CDTF">2000-05-25T12:25:41Z</dcterms:created>
  <dcterms:modified xsi:type="dcterms:W3CDTF">2010-01-29T02:15:37Z</dcterms:modified>
</cp:coreProperties>
</file>